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4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5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  <p:sldMasterId id="2147483844" r:id="rId2"/>
    <p:sldMasterId id="2147483886" r:id="rId3"/>
    <p:sldMasterId id="2147483928" r:id="rId4"/>
    <p:sldMasterId id="2147483970" r:id="rId5"/>
    <p:sldMasterId id="2147484012" r:id="rId6"/>
  </p:sldMasterIdLst>
  <p:notesMasterIdLst>
    <p:notesMasterId r:id="rId25"/>
  </p:notesMasterIdLst>
  <p:sldIdLst>
    <p:sldId id="425" r:id="rId7"/>
    <p:sldId id="258" r:id="rId8"/>
    <p:sldId id="992" r:id="rId9"/>
    <p:sldId id="482" r:id="rId10"/>
    <p:sldId id="993" r:id="rId11"/>
    <p:sldId id="433" r:id="rId12"/>
    <p:sldId id="1004" r:id="rId13"/>
    <p:sldId id="1003" r:id="rId14"/>
    <p:sldId id="994" r:id="rId15"/>
    <p:sldId id="302" r:id="rId16"/>
    <p:sldId id="1006" r:id="rId17"/>
    <p:sldId id="995" r:id="rId18"/>
    <p:sldId id="1007" r:id="rId19"/>
    <p:sldId id="997" r:id="rId20"/>
    <p:sldId id="1008" r:id="rId21"/>
    <p:sldId id="1010" r:id="rId22"/>
    <p:sldId id="1005" r:id="rId23"/>
    <p:sldId id="31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414042"/>
    <a:srgbClr val="959595"/>
    <a:srgbClr val="F1F2F2"/>
    <a:srgbClr val="C4C4C4"/>
    <a:srgbClr val="B2B8B8"/>
    <a:srgbClr val="D8DBDB"/>
    <a:srgbClr val="1FC8FC"/>
    <a:srgbClr val="199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1"/>
              </a:solidFill>
            </a:ln>
          </a:left>
          <a:right>
            <a:ln w="6350" cmpd="sng">
              <a:solidFill>
                <a:schemeClr val="accent1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dk1"/>
              </a:solidFill>
            </a:ln>
          </a:left>
          <a:right>
            <a:ln w="6350" cmpd="sng">
              <a:solidFill>
                <a:schemeClr val="dk1"/>
              </a:solidFill>
            </a:ln>
          </a:right>
          <a:top>
            <a:ln w="6350" cmpd="sng">
              <a:solidFill>
                <a:schemeClr val="dk1"/>
              </a:solidFill>
            </a:ln>
          </a:top>
          <a:bottom>
            <a:ln w="635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2"/>
              </a:solidFill>
            </a:ln>
          </a:left>
          <a:right>
            <a:ln w="6350" cmpd="sng">
              <a:solidFill>
                <a:schemeClr val="accent2"/>
              </a:solidFill>
            </a:ln>
          </a:right>
          <a:top>
            <a:ln w="6350" cmpd="sng">
              <a:solidFill>
                <a:schemeClr val="accent2"/>
              </a:solidFill>
            </a:ln>
          </a:top>
          <a:bottom>
            <a:ln w="6350" cmpd="sng">
              <a:solidFill>
                <a:schemeClr val="accent2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3"/>
              </a:solidFill>
            </a:ln>
          </a:left>
          <a:right>
            <a:ln w="6350" cmpd="sng">
              <a:solidFill>
                <a:schemeClr val="accent3"/>
              </a:solidFill>
            </a:ln>
          </a:right>
          <a:top>
            <a:ln w="6350" cmpd="sng">
              <a:solidFill>
                <a:schemeClr val="accent3"/>
              </a:solidFill>
            </a:ln>
          </a:top>
          <a:bottom>
            <a:ln w="635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4"/>
              </a:solidFill>
            </a:ln>
          </a:left>
          <a:right>
            <a:ln w="6350" cmpd="sng">
              <a:solidFill>
                <a:schemeClr val="accent4"/>
              </a:solidFill>
            </a:ln>
          </a:right>
          <a:top>
            <a:ln w="6350" cmpd="sng">
              <a:solidFill>
                <a:schemeClr val="accent4"/>
              </a:solidFill>
            </a:ln>
          </a:top>
          <a:bottom>
            <a:ln w="6350" cmpd="sng">
              <a:solidFill>
                <a:schemeClr val="accent4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5"/>
              </a:solidFill>
            </a:ln>
          </a:left>
          <a:right>
            <a:ln w="6350" cmpd="sng">
              <a:solidFill>
                <a:schemeClr val="accent5"/>
              </a:solidFill>
            </a:ln>
          </a:right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6"/>
              </a:solidFill>
            </a:ln>
          </a:left>
          <a:right>
            <a:ln w="6350" cmpd="sng">
              <a:solidFill>
                <a:schemeClr val="accent6"/>
              </a:solidFill>
            </a:ln>
          </a:right>
          <a:top>
            <a:ln w="6350" cmpd="sng">
              <a:solidFill>
                <a:schemeClr val="accent6"/>
              </a:solidFill>
            </a:ln>
          </a:top>
          <a:bottom>
            <a:ln w="6350" cmpd="sng">
              <a:solidFill>
                <a:schemeClr val="accent6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03" autoAdjust="0"/>
    <p:restoredTop sz="93438" autoAdjust="0"/>
  </p:normalViewPr>
  <p:slideViewPr>
    <p:cSldViewPr snapToGrid="0" showGuides="1">
      <p:cViewPr varScale="1">
        <p:scale>
          <a:sx n="128" d="100"/>
          <a:sy n="128" d="100"/>
        </p:scale>
        <p:origin x="1040" y="176"/>
      </p:cViewPr>
      <p:guideLst>
        <p:guide orient="horz" pos="2069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6659933-B74B-4AB3-9099-B51777DD3137}" type="datetimeFigureOut">
              <a:rPr lang="en-US" smtClean="0"/>
              <a:pPr/>
              <a:t>7/30/19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A9CE82D-71C1-40BB-9F9F-BFC8B0CAA1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85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10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70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44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41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3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36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48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70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9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3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3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16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7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5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0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13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80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12C7-8DA9-4D08-8EAA-B423D8F0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80D6-ED04-45EF-99CF-090EFDE6A892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E23E2-D467-4DD8-9EA2-2516AB34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243A2-3959-4F3C-B88E-591F9C73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2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DBEFAB-9DE0-4ADC-8C42-DEF0E83E5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27439E-54F0-45C5-921D-89D7EFB6DF9F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4440DC-6B4E-4A94-91D1-D67631B6AF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51FCF1-279E-473C-AE4F-C4282F7DFC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F59F4E3-4D7E-4010-A75B-9076405148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927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BFCAB-F8D0-4E89-B542-E7DC057220D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DE5D379-904A-4655-AA5E-A5FE836148A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9172DCE-7F83-44D2-8A44-188A460B3F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207C9B-AEFB-4DA4-A7CB-DD26C5E613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FA9FD8-9BA9-4052-A232-3F35EEAFD5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9585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50361C6-0228-4E22-9DF7-8754BF35FC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84F870-84DA-4D6E-B68A-A80628F3EBB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894F237-AAE5-497D-98F8-F07CE65ED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597049-9163-42F5-A053-A8D6286E938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C9E5F47-B314-4667-8B7D-E99CFCAEFA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6053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FA9B5-1658-49F7-AB67-8BEF37DF3F5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8A2D79D-E478-4F15-9DC2-08BDCDBDA145}" type="datetime1">
              <a:rPr lang="en-US" smtClean="0"/>
              <a:t>7/30/19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ADB9510-FC99-4F9C-A8FF-43CF51FB62E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496C0A7-8286-4ADA-A0CC-90C66A52375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2146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9C923-A726-4BBF-9200-72B84222DEA2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60E5C39-2F29-44D4-8A05-FBE9CD388DC1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876EC-A008-46FF-B4D8-37D42041618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A8AFD-57D6-4C4A-8739-CCA288232E1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842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9DA59-2A2F-4B2C-BDF6-6F7E5566D5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61104B5-9D98-42D7-AFFE-82C6070569EE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7F92D4A-E29B-465D-B408-6019A2FC01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73361D-6091-4AA8-B60C-CE6408A9EB8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6205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238F8B1-55E1-43CF-B733-9F4DF570D4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BCFFFC-32F0-4F06-8F55-BDF3FAD91993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B75BAD-5572-434F-AAE1-89A0FDD009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818F1A-CAAB-4689-B21F-EA907A2DCC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8266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C76EB7D-C55C-40C6-869B-E6CA6720DF6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ED69BEC-FEEB-48C5-BB50-F477F1B8FC48}" type="datetime1">
              <a:rPr lang="en-US" smtClean="0"/>
              <a:t>7/30/19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4F2EC9A-D15E-4441-B560-0718DDC1AD8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97EC291-EC8F-4F03-85BF-3F568FFEEC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7044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9C9BD-6F90-4915-A3FD-AFCFCCFE34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31161FA-9A19-4F7D-976A-9ADFCA0A891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F6CA49-CCC6-45EA-8782-AD39BBBCD5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88E1F-AD8E-42D7-9679-27A6449CAC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213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3B142DC-A7E2-4BF8-8E37-C5A3943C89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87B1ED7-2C28-4272-AD3D-7D2846BC8CE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CFD878-579B-46FE-AC17-34CE591C44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7097CE-E742-4C14-B977-226002FE1F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9229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E43E7-0523-40E7-AD1F-B01E2EB6115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453269E-BC2F-418E-9F0D-E3DA4730308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822E9-12C2-40DB-9FD9-28B1289D83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40DF5-11E0-44FB-8A1B-8E55CB9E12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8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398F9-92B9-40BC-A5B0-3E5CA40334C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33558BB-BB7D-4E96-A537-AD4AA7CEF04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9095C-C471-453A-AF85-9F5FAB275A1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1B894-BF94-4263-8552-08168238AC5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B41ABFA-BED8-483D-A4D5-26249C8BAE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602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7C43B-6163-456E-BFB2-5796F5645B8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FF48F6D-321E-4DB4-9118-9B5DB55AA0FA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79CD6-74AC-4238-9B81-981C9D3DC3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F0F64-55AD-4D6C-978B-4B98F0260D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9807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0AD530-01B0-422C-B46F-148EFDB8DB7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DB8A73B-A45E-4D15-9D7F-91D5AE1E2C5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BDE4ED-7B31-4BCD-9E60-51116893946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DA674F-1629-4A9C-8B84-E2AE171B81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8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45B447-70A5-4E37-B0FE-71D7D1436C13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D65A007-D86D-4219-BFBE-06F03D333E37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58A7322-C0CE-440C-A0B7-63EDC4E032A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C88C7B-844E-45C0-879F-EFA0D028048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047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0713D0F-BF07-46BA-83DD-1625994D410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1489D3A-1DBC-415F-A68C-6CCAF3D1FB41}" type="datetime1">
              <a:rPr lang="en-US" smtClean="0"/>
              <a:t>7/30/19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D3AE7C-13BE-4C7C-BA7E-E9B2F42C345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EAD434-5575-4258-ACE6-4C8BAF8F02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320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FE163-4071-4FD9-9D13-10E3756E14E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3430F1-2E48-4B0F-AEF4-BAC40EE5767B}" type="datetime1">
              <a:rPr lang="en-US" smtClean="0"/>
              <a:pPr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DC387-1F58-4FE4-9C85-01FFA87553C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46FF1-4E8B-4A5B-907A-1163779259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3BD562-A815-4588-BC59-90027B93D6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5122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3D6DE2-E423-4CE6-8A23-CEB5E3AC67C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11EFD9C-786C-4C30-A420-96F9C654ED0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0C9257-6983-4160-8147-B48F26E945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CB5E-8401-4C93-AEDC-530012FC21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501E7F6-59BF-402A-A9EA-91EE442009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4644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F6F0B41-135D-4F39-A84B-9AE2AB1C4E8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7AE0558-0C5C-46B3-BF40-9BC2E70104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04BED3-254D-45D7-8B0B-53626426A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06A280-E5CC-4567-8C00-73F6E3945E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5408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BF27E-B53B-4EEE-919A-6D07376F1D7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131B849-E525-40D0-BF42-AAC5B32DC5C4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ACEA-FF81-4900-A2D9-643058B021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3905F-89D3-4FA9-A334-DD50EDFB26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84CDFC2-3814-49AD-9B88-6DF5E3C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049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9BD8C1-F0EB-4A5A-9881-B1C4860E9D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2ECA7A-5799-4CF9-AFD1-8FAE76C73FAB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B92639-8948-4DC4-A950-3B79A5FBFB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A765E0-A241-429E-98A1-D768959017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325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AEC9B-7C4E-4E0D-8907-7F75C65AB1F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A34D2BE-CED8-4CF3-8FD9-599BB2F5964A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351AB-F7C5-4B6F-A3C4-0A46840E98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78B27-5FDB-40C9-A127-92DC2686B5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4D29DE6-2CF4-4730-8029-496F43CE9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42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923B1-58E0-4DAE-8ED1-6E475B068AB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F0B63DA-609C-4E18-9487-F37E37C92C03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D8D40-3719-4E11-8B4A-B2EFEEBA235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CF192A-F57D-4B11-BA41-989A977159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CFD4AC0-2491-4969-B0F1-FEC3BF757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9696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60587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7/30/19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0325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3DAE7CA-97A1-41B8-9666-C7E486499FD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98F8ED6-B3C7-4BB9-8F59-8BDFBE9142B7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270C28-F864-412E-84CD-7375A78D72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E4CDE2-0F2C-4D7D-8CF4-8F169EBB4A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563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A20858-6B41-4D20-B87D-2EBFB0394C4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A3B8F92-0651-4560-910E-2C37B701243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8CD42F-548C-4A63-BC81-5637E69CB2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E47BA1-5DA3-48A5-B6C2-7BA79B9A09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8425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droid 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CAA0F-99E7-42B8-AF32-D3134903CBA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F3AFC6F-AECC-4CAF-AB34-8C6BD4B74781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C3873-B063-4B65-A404-851881713D3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A0723E-18C9-4D6C-90CF-AF01A8288DB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6427DD6-6ED7-4536-89A5-F5BBC67B55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83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12C7-8DA9-4D08-8EAA-B423D8F0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80D6-ED04-45EF-99CF-090EFDE6A892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E23E2-D467-4DD8-9EA2-2516AB34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243A2-3959-4F3C-B88E-591F9C73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6460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8518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03D77-C38F-48C5-87FE-F7C8BE2B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8D99-0A6B-43C9-AABB-29FE685142ED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8DC488-271F-4DEE-AACE-F311D3F5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37CAC8-F2B9-482A-BCCD-D72DAA6B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6468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53BC9B-DC43-495D-9E3A-5F13B0E5F909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BE2F4-47F6-4539-98A9-3A6264A076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0108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49212"/>
            <a:ext cx="1649793" cy="349702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8048B1-5DAF-4827-879E-F41ADFB9C9D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37A52A-1FC1-4254-877D-2FE8E5A38233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5F7E6-634E-4302-A2B9-6DA5A134AEB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E372451-3C6B-4494-B90C-F08AA837D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flipV="1">
            <a:off x="619200" y="6437881"/>
            <a:ext cx="11035342" cy="45719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6478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537458" y="2404367"/>
            <a:ext cx="5440647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94C0A-E376-41FA-B979-60FD5FBA6D6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062253-0710-456E-9C37-AC6796BD2E54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F06B7-3389-4583-B813-C69C60A938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CB694DF-8E91-4DB6-92E9-CC61AFE031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flipV="1">
            <a:off x="619200" y="6429600"/>
            <a:ext cx="11037600" cy="5400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26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5752-42FF-45EB-947E-BBF4EFF3523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4C9F4FD-22A1-4990-B892-E6864273FEF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683814-2EBD-42C0-A671-9EB4EE7A774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B64B1-701B-49FF-B056-491455B27CA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8B16485-3AD0-4995-810B-E99B162CF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397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1A89-5246-41E7-BC60-CF27AABF3B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A47A3-39AE-4E1A-83F5-286C0C53F32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C437FFE-D98C-4304-BF05-CDDFA95C608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48FC3-E567-4D5A-9D27-DF4E3FFC974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F30A-590F-4B7F-95E1-ACBB520F84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313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BDA9A5-DEAD-44A6-9EF9-630C3E33D1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5D7A3F9-4CE6-4418-91D1-530BA36663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4178E80-7C7F-4B2A-B333-017E72971F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A47DC1-6609-4951-8954-4122407C2785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3CC4A5-D8A8-46CE-86CA-85FBD13C34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CD2099-9E91-4801-B121-C24EAB09B3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719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80F82D5-4272-47F0-99AE-DB1F40480A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C6C0F-2A33-4801-964D-72D366FBCB92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13454B-6C01-436E-B89E-543635C6F7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D097A8-C160-4E89-A228-8D8A9EDE5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76F571-BA84-4921-805F-FC0D34746B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796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DBEFAB-9DE0-4ADC-8C42-DEF0E83E5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27439E-54F0-45C5-921D-89D7EFB6DF9F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4440DC-6B4E-4A94-91D1-D67631B6AF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51FCF1-279E-473C-AE4F-C4282F7DFC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F59F4E3-4D7E-4010-A75B-9076405148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9414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398F9-92B9-40BC-A5B0-3E5CA40334C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33558BB-BB7D-4E96-A537-AD4AA7CEF04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9095C-C471-453A-AF85-9F5FAB275A1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1B894-BF94-4263-8552-08168238AC5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B41ABFA-BED8-483D-A4D5-26249C8BAE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6355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923B1-58E0-4DAE-8ED1-6E475B068AB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F0B63DA-609C-4E18-9487-F37E37C92C03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D8D40-3719-4E11-8B4A-B2EFEEBA235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CF192A-F57D-4B11-BA41-989A977159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CFD4AC0-2491-4969-B0F1-FEC3BF757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165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5752-42FF-45EB-947E-BBF4EFF3523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4C9F4FD-22A1-4990-B892-E6864273FEF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683814-2EBD-42C0-A671-9EB4EE7A774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B64B1-701B-49FF-B056-491455B27CA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8B16485-3AD0-4995-810B-E99B162CF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3610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1709E-8F89-461F-BBFB-A2DBD1E604C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503280A-BE36-41B7-AFDB-63EBA50D76FF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C1C6E-067C-4F5A-B424-000CB7E68BA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8ED09-8F9E-46F9-B76A-3E44CC3648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F9D12B9-E67D-4801-BA34-1788E8022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2946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1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ADD1E-C3E4-44E6-A02C-7CEF010684C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46C75BA-579D-40BB-A8EC-8C4C5AB546E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E1EA5-3FEC-4D19-9346-9EDFA42CFA9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23734A-B219-45D8-AB7B-1C03FA9172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8FFF29-5A5D-4B53-9168-6EEF72CB2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4886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3F628F-0268-4F52-B410-AD70434B85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DCFD544-B8C9-4C05-8121-D6494AC602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4C7E8F7-8B78-49D3-BF6A-45457B3191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3B01D8-AEB6-465F-9707-8E07D0E92A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A104173-8F4E-41CD-A0C7-E5E4DF137E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580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1709E-8F89-461F-BBFB-A2DBD1E604C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503280A-BE36-41B7-AFDB-63EBA50D76FF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C1C6E-067C-4F5A-B424-000CB7E68BA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8ED09-8F9E-46F9-B76A-3E44CC3648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F9D12B9-E67D-4801-BA34-1788E8022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2410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515D5-1E46-46BA-AC33-AA231F41A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A99016-EE8A-4865-9A9F-49DCAFAF91EE}" type="datetime1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8A811-E391-4171-B488-B3087DE105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6A7F3-E97F-446E-97F4-D3ECA64F58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8CCBAEF-66F6-46E1-827C-881AC61E3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9781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BFCAB-F8D0-4E89-B542-E7DC057220D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DE5D379-904A-4655-AA5E-A5FE836148A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9172DCE-7F83-44D2-8A44-188A460B3F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207C9B-AEFB-4DA4-A7CB-DD26C5E613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FA9FD8-9BA9-4052-A232-3F35EEAFD5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8637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50361C6-0228-4E22-9DF7-8754BF35FC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84F870-84DA-4D6E-B68A-A80628F3EBB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894F237-AAE5-497D-98F8-F07CE65ED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597049-9163-42F5-A053-A8D6286E938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C9E5F47-B314-4667-8B7D-E99CFCAEFA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1140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FA9B5-1658-49F7-AB67-8BEF37DF3F5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8A2D79D-E478-4F15-9DC2-08BDCDBDA145}" type="datetime1">
              <a:rPr lang="en-US" smtClean="0"/>
              <a:t>7/30/19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ADB9510-FC99-4F9C-A8FF-43CF51FB62E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496C0A7-8286-4ADA-A0CC-90C66A52375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767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9C923-A726-4BBF-9200-72B84222DEA2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60E5C39-2F29-44D4-8A05-FBE9CD388DC1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876EC-A008-46FF-B4D8-37D42041618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A8AFD-57D6-4C4A-8739-CCA288232E1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580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9DA59-2A2F-4B2C-BDF6-6F7E5566D5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61104B5-9D98-42D7-AFFE-82C6070569EE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7F92D4A-E29B-465D-B408-6019A2FC01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73361D-6091-4AA8-B60C-CE6408A9EB8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0425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238F8B1-55E1-43CF-B733-9F4DF570D4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BCFFFC-32F0-4F06-8F55-BDF3FAD91993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B75BAD-5572-434F-AAE1-89A0FDD009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818F1A-CAAB-4689-B21F-EA907A2DCC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0492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C76EB7D-C55C-40C6-869B-E6CA6720DF6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ED69BEC-FEEB-48C5-BB50-F477F1B8FC48}" type="datetime1">
              <a:rPr lang="en-US" smtClean="0"/>
              <a:t>7/30/19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4F2EC9A-D15E-4441-B560-0718DDC1AD8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97EC291-EC8F-4F03-85BF-3F568FFEEC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3118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9C9BD-6F90-4915-A3FD-AFCFCCFE34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31161FA-9A19-4F7D-976A-9ADFCA0A891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F6CA49-CCC6-45EA-8782-AD39BBBCD5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88E1F-AD8E-42D7-9679-27A6449CAC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38735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3B142DC-A7E2-4BF8-8E37-C5A3943C89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87B1ED7-2C28-4272-AD3D-7D2846BC8CE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CFD878-579B-46FE-AC17-34CE591C44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7097CE-E742-4C14-B977-226002FE1F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46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1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ADD1E-C3E4-44E6-A02C-7CEF010684C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46C75BA-579D-40BB-A8EC-8C4C5AB546E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E1EA5-3FEC-4D19-9346-9EDFA42CFA9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23734A-B219-45D8-AB7B-1C03FA9172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8FFF29-5A5D-4B53-9168-6EEF72CB2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0878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E43E7-0523-40E7-AD1F-B01E2EB6115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453269E-BC2F-418E-9F0D-E3DA4730308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822E9-12C2-40DB-9FD9-28B1289D83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40DF5-11E0-44FB-8A1B-8E55CB9E12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3693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7C43B-6163-456E-BFB2-5796F5645B8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FF48F6D-321E-4DB4-9118-9B5DB55AA0FA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79CD6-74AC-4238-9B81-981C9D3DC3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F0F64-55AD-4D6C-978B-4B98F0260D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9886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0AD530-01B0-422C-B46F-148EFDB8DB7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DB8A73B-A45E-4D15-9D7F-91D5AE1E2C5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BDE4ED-7B31-4BCD-9E60-51116893946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DA674F-1629-4A9C-8B84-E2AE171B81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3834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45B447-70A5-4E37-B0FE-71D7D1436C13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D65A007-D86D-4219-BFBE-06F03D333E37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58A7322-C0CE-440C-A0B7-63EDC4E032A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C88C7B-844E-45C0-879F-EFA0D028048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6439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0713D0F-BF07-46BA-83DD-1625994D410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1489D3A-1DBC-415F-A68C-6CCAF3D1FB41}" type="datetime1">
              <a:rPr lang="en-US" smtClean="0"/>
              <a:t>7/30/19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D3AE7C-13BE-4C7C-BA7E-E9B2F42C345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EAD434-5575-4258-ACE6-4C8BAF8F02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3555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FE163-4071-4FD9-9D13-10E3756E14E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3430F1-2E48-4B0F-AEF4-BAC40EE5767B}" type="datetime1">
              <a:rPr lang="en-US" smtClean="0"/>
              <a:pPr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DC387-1F58-4FE4-9C85-01FFA87553C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46FF1-4E8B-4A5B-907A-1163779259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3BD562-A815-4588-BC59-90027B93D6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5362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3D6DE2-E423-4CE6-8A23-CEB5E3AC67C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11EFD9C-786C-4C30-A420-96F9C654ED0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0C9257-6983-4160-8147-B48F26E945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CB5E-8401-4C93-AEDC-530012FC21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501E7F6-59BF-402A-A9EA-91EE442009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120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F6F0B41-135D-4F39-A84B-9AE2AB1C4E8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7AE0558-0C5C-46B3-BF40-9BC2E70104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04BED3-254D-45D7-8B0B-53626426A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06A280-E5CC-4567-8C00-73F6E3945E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7311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BF27E-B53B-4EEE-919A-6D07376F1D7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131B849-E525-40D0-BF42-AAC5B32DC5C4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ACEA-FF81-4900-A2D9-643058B021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3905F-89D3-4FA9-A334-DD50EDFB26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84CDFC2-3814-49AD-9B88-6DF5E3C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544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9BD8C1-F0EB-4A5A-9881-B1C4860E9D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2ECA7A-5799-4CF9-AFD1-8FAE76C73FAB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B92639-8948-4DC4-A950-3B79A5FBFB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A765E0-A241-429E-98A1-D768959017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99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3F628F-0268-4F52-B410-AD70434B85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DCFD544-B8C9-4C05-8121-D6494AC602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4C7E8F7-8B78-49D3-BF6A-45457B3191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3B01D8-AEB6-465F-9707-8E07D0E92A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A104173-8F4E-41CD-A0C7-E5E4DF137E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5625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AEC9B-7C4E-4E0D-8907-7F75C65AB1F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A34D2BE-CED8-4CF3-8FD9-599BB2F5964A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351AB-F7C5-4B6F-A3C4-0A46840E98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78B27-5FDB-40C9-A127-92DC2686B5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4D29DE6-2CF4-4730-8029-496F43CE9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8837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60587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7/30/19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7434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3DAE7CA-97A1-41B8-9666-C7E486499FD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98F8ED6-B3C7-4BB9-8F59-8BDFBE9142B7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270C28-F864-412E-84CD-7375A78D72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E4CDE2-0F2C-4D7D-8CF4-8F169EBB4A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7934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A20858-6B41-4D20-B87D-2EBFB0394C4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A3B8F92-0651-4560-910E-2C37B701243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8CD42F-548C-4A63-BC81-5637E69CB2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E47BA1-5DA3-48A5-B6C2-7BA79B9A09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3636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droid 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CAA0F-99E7-42B8-AF32-D3134903CBA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F3AFC6F-AECC-4CAF-AB34-8C6BD4B74781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C3873-B063-4B65-A404-851881713D3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A0723E-18C9-4D6C-90CF-AF01A8288DB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6427DD6-6ED7-4536-89A5-F5BBC67B55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69113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12C7-8DA9-4D08-8EAA-B423D8F0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80D6-ED04-45EF-99CF-090EFDE6A892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E23E2-D467-4DD8-9EA2-2516AB34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243A2-3959-4F3C-B88E-591F9C73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61376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0802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03D77-C38F-48C5-87FE-F7C8BE2B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8D99-0A6B-43C9-AABB-29FE685142ED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8DC488-271F-4DEE-AACE-F311D3F5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37CAC8-F2B9-482A-BCCD-D72DAA6B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7893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53BC9B-DC43-495D-9E3A-5F13B0E5F909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BE2F4-47F6-4539-98A9-3A6264A076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50818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49212"/>
            <a:ext cx="1649793" cy="349702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8048B1-5DAF-4827-879E-F41ADFB9C9D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37A52A-1FC1-4254-877D-2FE8E5A38233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5F7E6-634E-4302-A2B9-6DA5A134AEB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E372451-3C6B-4494-B90C-F08AA837D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flipV="1">
            <a:off x="619200" y="6437881"/>
            <a:ext cx="11035342" cy="45719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84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515D5-1E46-46BA-AC33-AA231F41A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A99016-EE8A-4865-9A9F-49DCAFAF91EE}" type="datetime1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8A811-E391-4171-B488-B3087DE105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6A7F3-E97F-446E-97F4-D3ECA64F58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8CCBAEF-66F6-46E1-827C-881AC61E3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6216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537458" y="2404367"/>
            <a:ext cx="5440647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94C0A-E376-41FA-B979-60FD5FBA6D6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062253-0710-456E-9C37-AC6796BD2E54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F06B7-3389-4583-B813-C69C60A938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CB694DF-8E91-4DB6-92E9-CC61AFE031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flipV="1">
            <a:off x="619200" y="6429600"/>
            <a:ext cx="11037600" cy="5400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4204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1A89-5246-41E7-BC60-CF27AABF3B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A47A3-39AE-4E1A-83F5-286C0C53F32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C437FFE-D98C-4304-BF05-CDDFA95C608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48FC3-E567-4D5A-9D27-DF4E3FFC974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F30A-590F-4B7F-95E1-ACBB520F84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2709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BDA9A5-DEAD-44A6-9EF9-630C3E33D1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5D7A3F9-4CE6-4418-91D1-530BA36663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4178E80-7C7F-4B2A-B333-017E72971F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A47DC1-6609-4951-8954-4122407C2785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3CC4A5-D8A8-46CE-86CA-85FBD13C34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CD2099-9E91-4801-B121-C24EAB09B3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1881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80F82D5-4272-47F0-99AE-DB1F40480A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C6C0F-2A33-4801-964D-72D366FBCB92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13454B-6C01-436E-B89E-543635C6F7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D097A8-C160-4E89-A228-8D8A9EDE5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76F571-BA84-4921-805F-FC0D34746B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3795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DBEFAB-9DE0-4ADC-8C42-DEF0E83E5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27439E-54F0-45C5-921D-89D7EFB6DF9F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4440DC-6B4E-4A94-91D1-D67631B6AF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51FCF1-279E-473C-AE4F-C4282F7DFC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F59F4E3-4D7E-4010-A75B-9076405148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4325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398F9-92B9-40BC-A5B0-3E5CA40334C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33558BB-BB7D-4E96-A537-AD4AA7CEF04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9095C-C471-453A-AF85-9F5FAB275A1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1B894-BF94-4263-8552-08168238AC5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B41ABFA-BED8-483D-A4D5-26249C8BAE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4415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923B1-58E0-4DAE-8ED1-6E475B068AB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F0B63DA-609C-4E18-9487-F37E37C92C03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D8D40-3719-4E11-8B4A-B2EFEEBA235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CF192A-F57D-4B11-BA41-989A977159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CFD4AC0-2491-4969-B0F1-FEC3BF757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5935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5752-42FF-45EB-947E-BBF4EFF3523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4C9F4FD-22A1-4990-B892-E6864273FEF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683814-2EBD-42C0-A671-9EB4EE7A774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B64B1-701B-49FF-B056-491455B27CA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8B16485-3AD0-4995-810B-E99B162CF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9149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1709E-8F89-461F-BBFB-A2DBD1E604C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503280A-BE36-41B7-AFDB-63EBA50D76FF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C1C6E-067C-4F5A-B424-000CB7E68BA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8ED09-8F9E-46F9-B76A-3E44CC3648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F9D12B9-E67D-4801-BA34-1788E8022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7895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1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ADD1E-C3E4-44E6-A02C-7CEF010684C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46C75BA-579D-40BB-A8EC-8C4C5AB546E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E1EA5-3FEC-4D19-9346-9EDFA42CFA9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23734A-B219-45D8-AB7B-1C03FA9172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8FFF29-5A5D-4B53-9168-6EEF72CB2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77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BFCAB-F8D0-4E89-B542-E7DC057220D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DE5D379-904A-4655-AA5E-A5FE836148A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9172DCE-7F83-44D2-8A44-188A460B3F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207C9B-AEFB-4DA4-A7CB-DD26C5E613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FA9FD8-9BA9-4052-A232-3F35EEAFD5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2351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3F628F-0268-4F52-B410-AD70434B85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DCFD544-B8C9-4C05-8121-D6494AC602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4C7E8F7-8B78-49D3-BF6A-45457B3191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3B01D8-AEB6-465F-9707-8E07D0E92A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A104173-8F4E-41CD-A0C7-E5E4DF137E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8899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515D5-1E46-46BA-AC33-AA231F41A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A99016-EE8A-4865-9A9F-49DCAFAF91EE}" type="datetime1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8A811-E391-4171-B488-B3087DE105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6A7F3-E97F-446E-97F4-D3ECA64F58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8CCBAEF-66F6-46E1-827C-881AC61E3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1174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BFCAB-F8D0-4E89-B542-E7DC057220D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DE5D379-904A-4655-AA5E-A5FE836148A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9172DCE-7F83-44D2-8A44-188A460B3F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207C9B-AEFB-4DA4-A7CB-DD26C5E613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FA9FD8-9BA9-4052-A232-3F35EEAFD5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2126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50361C6-0228-4E22-9DF7-8754BF35FC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84F870-84DA-4D6E-B68A-A80628F3EBB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894F237-AAE5-497D-98F8-F07CE65ED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597049-9163-42F5-A053-A8D6286E938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C9E5F47-B314-4667-8B7D-E99CFCAEFA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8804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FA9B5-1658-49F7-AB67-8BEF37DF3F5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8A2D79D-E478-4F15-9DC2-08BDCDBDA145}" type="datetime1">
              <a:rPr lang="en-US" smtClean="0"/>
              <a:t>7/30/19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ADB9510-FC99-4F9C-A8FF-43CF51FB62E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496C0A7-8286-4ADA-A0CC-90C66A52375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8339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9C923-A726-4BBF-9200-72B84222DEA2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60E5C39-2F29-44D4-8A05-FBE9CD388DC1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876EC-A008-46FF-B4D8-37D42041618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A8AFD-57D6-4C4A-8739-CCA288232E1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2730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9DA59-2A2F-4B2C-BDF6-6F7E5566D5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61104B5-9D98-42D7-AFFE-82C6070569EE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7F92D4A-E29B-465D-B408-6019A2FC01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73361D-6091-4AA8-B60C-CE6408A9EB8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9455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238F8B1-55E1-43CF-B733-9F4DF570D4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BCFFFC-32F0-4F06-8F55-BDF3FAD91993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B75BAD-5572-434F-AAE1-89A0FDD009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818F1A-CAAB-4689-B21F-EA907A2DCC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9169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C76EB7D-C55C-40C6-869B-E6CA6720DF6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ED69BEC-FEEB-48C5-BB50-F477F1B8FC48}" type="datetime1">
              <a:rPr lang="en-US" smtClean="0"/>
              <a:t>7/30/19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4F2EC9A-D15E-4441-B560-0718DDC1AD8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97EC291-EC8F-4F03-85BF-3F568FFEEC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0689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9C9BD-6F90-4915-A3FD-AFCFCCFE34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31161FA-9A19-4F7D-976A-9ADFCA0A891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F6CA49-CCC6-45EA-8782-AD39BBBCD5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88E1F-AD8E-42D7-9679-27A6449CAC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263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50361C6-0228-4E22-9DF7-8754BF35FC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84F870-84DA-4D6E-B68A-A80628F3EBB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894F237-AAE5-497D-98F8-F07CE65ED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597049-9163-42F5-A053-A8D6286E938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C9E5F47-B314-4667-8B7D-E99CFCAEFA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147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3B142DC-A7E2-4BF8-8E37-C5A3943C89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87B1ED7-2C28-4272-AD3D-7D2846BC8CE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CFD878-579B-46FE-AC17-34CE591C44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7097CE-E742-4C14-B977-226002FE1F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6664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E43E7-0523-40E7-AD1F-B01E2EB6115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453269E-BC2F-418E-9F0D-E3DA4730308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822E9-12C2-40DB-9FD9-28B1289D83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40DF5-11E0-44FB-8A1B-8E55CB9E12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2420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7C43B-6163-456E-BFB2-5796F5645B8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FF48F6D-321E-4DB4-9118-9B5DB55AA0FA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79CD6-74AC-4238-9B81-981C9D3DC3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F0F64-55AD-4D6C-978B-4B98F0260D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60677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0AD530-01B0-422C-B46F-148EFDB8DB7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DB8A73B-A45E-4D15-9D7F-91D5AE1E2C5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BDE4ED-7B31-4BCD-9E60-51116893946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DA674F-1629-4A9C-8B84-E2AE171B81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8791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45B447-70A5-4E37-B0FE-71D7D1436C13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D65A007-D86D-4219-BFBE-06F03D333E37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58A7322-C0CE-440C-A0B7-63EDC4E032A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C88C7B-844E-45C0-879F-EFA0D028048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6459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0713D0F-BF07-46BA-83DD-1625994D410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1489D3A-1DBC-415F-A68C-6CCAF3D1FB41}" type="datetime1">
              <a:rPr lang="en-US" smtClean="0"/>
              <a:t>7/30/19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D3AE7C-13BE-4C7C-BA7E-E9B2F42C345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EAD434-5575-4258-ACE6-4C8BAF8F02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17999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FE163-4071-4FD9-9D13-10E3756E14E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3430F1-2E48-4B0F-AEF4-BAC40EE5767B}" type="datetime1">
              <a:rPr lang="en-US" smtClean="0"/>
              <a:pPr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DC387-1F58-4FE4-9C85-01FFA87553C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46FF1-4E8B-4A5B-907A-1163779259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3BD562-A815-4588-BC59-90027B93D6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885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3D6DE2-E423-4CE6-8A23-CEB5E3AC67C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11EFD9C-786C-4C30-A420-96F9C654ED0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0C9257-6983-4160-8147-B48F26E945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CB5E-8401-4C93-AEDC-530012FC21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501E7F6-59BF-402A-A9EA-91EE442009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4250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F6F0B41-135D-4F39-A84B-9AE2AB1C4E8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7AE0558-0C5C-46B3-BF40-9BC2E70104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04BED3-254D-45D7-8B0B-53626426A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06A280-E5CC-4567-8C00-73F6E3945E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2493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BF27E-B53B-4EEE-919A-6D07376F1D7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131B849-E525-40D0-BF42-AAC5B32DC5C4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ACEA-FF81-4900-A2D9-643058B021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3905F-89D3-4FA9-A334-DD50EDFB26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84CDFC2-3814-49AD-9B88-6DF5E3C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2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306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FA9B5-1658-49F7-AB67-8BEF37DF3F5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8A2D79D-E478-4F15-9DC2-08BDCDBDA145}" type="datetime1">
              <a:rPr lang="en-US" smtClean="0"/>
              <a:t>7/30/19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ADB9510-FC99-4F9C-A8FF-43CF51FB62E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496C0A7-8286-4ADA-A0CC-90C66A52375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1627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9BD8C1-F0EB-4A5A-9881-B1C4860E9D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2ECA7A-5799-4CF9-AFD1-8FAE76C73FAB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B92639-8948-4DC4-A950-3B79A5FBFB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A765E0-A241-429E-98A1-D768959017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7601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AEC9B-7C4E-4E0D-8907-7F75C65AB1F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A34D2BE-CED8-4CF3-8FD9-599BB2F5964A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351AB-F7C5-4B6F-A3C4-0A46840E98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78B27-5FDB-40C9-A127-92DC2686B5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4D29DE6-2CF4-4730-8029-496F43CE9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6081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60587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7/30/19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7202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3DAE7CA-97A1-41B8-9666-C7E486499FD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98F8ED6-B3C7-4BB9-8F59-8BDFBE9142B7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270C28-F864-412E-84CD-7375A78D72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E4CDE2-0F2C-4D7D-8CF4-8F169EBB4A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5384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A20858-6B41-4D20-B87D-2EBFB0394C4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A3B8F92-0651-4560-910E-2C37B701243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8CD42F-548C-4A63-BC81-5637E69CB2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E47BA1-5DA3-48A5-B6C2-7BA79B9A09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8640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droid 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CAA0F-99E7-42B8-AF32-D3134903CBA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F3AFC6F-AECC-4CAF-AB34-8C6BD4B74781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C3873-B063-4B65-A404-851881713D3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A0723E-18C9-4D6C-90CF-AF01A8288DB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6427DD6-6ED7-4536-89A5-F5BBC67B55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9982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12C7-8DA9-4D08-8EAA-B423D8F0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80D6-ED04-45EF-99CF-090EFDE6A892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E23E2-D467-4DD8-9EA2-2516AB34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243A2-3959-4F3C-B88E-591F9C73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9806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37429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03D77-C38F-48C5-87FE-F7C8BE2B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8D99-0A6B-43C9-AABB-29FE685142ED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8DC488-271F-4DEE-AACE-F311D3F5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37CAC8-F2B9-482A-BCCD-D72DAA6B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7334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53BC9B-DC43-495D-9E3A-5F13B0E5F909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BE2F4-47F6-4539-98A9-3A6264A076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62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9C923-A726-4BBF-9200-72B84222DEA2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60E5C39-2F29-44D4-8A05-FBE9CD388DC1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876EC-A008-46FF-B4D8-37D42041618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A8AFD-57D6-4C4A-8739-CCA288232E1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110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49212"/>
            <a:ext cx="1649793" cy="349702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8048B1-5DAF-4827-879E-F41ADFB9C9D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37A52A-1FC1-4254-877D-2FE8E5A38233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5F7E6-634E-4302-A2B9-6DA5A134AEB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E372451-3C6B-4494-B90C-F08AA837D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flipV="1">
            <a:off x="619200" y="6437881"/>
            <a:ext cx="11035342" cy="45719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0835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537458" y="2404367"/>
            <a:ext cx="5440647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94C0A-E376-41FA-B979-60FD5FBA6D6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062253-0710-456E-9C37-AC6796BD2E54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F06B7-3389-4583-B813-C69C60A938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CB694DF-8E91-4DB6-92E9-CC61AFE031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flipV="1">
            <a:off x="619200" y="6429600"/>
            <a:ext cx="11037600" cy="5400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7583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1A89-5246-41E7-BC60-CF27AABF3B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A47A3-39AE-4E1A-83F5-286C0C53F32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C437FFE-D98C-4304-BF05-CDDFA95C608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48FC3-E567-4D5A-9D27-DF4E3FFC974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F30A-590F-4B7F-95E1-ACBB520F84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1029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BDA9A5-DEAD-44A6-9EF9-630C3E33D1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5D7A3F9-4CE6-4418-91D1-530BA36663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4178E80-7C7F-4B2A-B333-017E72971F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A47DC1-6609-4951-8954-4122407C2785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3CC4A5-D8A8-46CE-86CA-85FBD13C34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CD2099-9E91-4801-B121-C24EAB09B3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6595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80F82D5-4272-47F0-99AE-DB1F40480A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C6C0F-2A33-4801-964D-72D366FBCB92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13454B-6C01-436E-B89E-543635C6F7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D097A8-C160-4E89-A228-8D8A9EDE5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76F571-BA84-4921-805F-FC0D34746B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9255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DBEFAB-9DE0-4ADC-8C42-DEF0E83E5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27439E-54F0-45C5-921D-89D7EFB6DF9F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4440DC-6B4E-4A94-91D1-D67631B6AF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51FCF1-279E-473C-AE4F-C4282F7DFC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F59F4E3-4D7E-4010-A75B-9076405148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5033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398F9-92B9-40BC-A5B0-3E5CA40334C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33558BB-BB7D-4E96-A537-AD4AA7CEF04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9095C-C471-453A-AF85-9F5FAB275A1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1B894-BF94-4263-8552-08168238AC5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B41ABFA-BED8-483D-A4D5-26249C8BAE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0688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923B1-58E0-4DAE-8ED1-6E475B068AB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F0B63DA-609C-4E18-9487-F37E37C92C03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D8D40-3719-4E11-8B4A-B2EFEEBA235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CF192A-F57D-4B11-BA41-989A977159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CFD4AC0-2491-4969-B0F1-FEC3BF757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41021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5752-42FF-45EB-947E-BBF4EFF3523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4C9F4FD-22A1-4990-B892-E6864273FEF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683814-2EBD-42C0-A671-9EB4EE7A774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B64B1-701B-49FF-B056-491455B27CA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8B16485-3AD0-4995-810B-E99B162CF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0749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1709E-8F89-461F-BBFB-A2DBD1E604C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503280A-BE36-41B7-AFDB-63EBA50D76FF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C1C6E-067C-4F5A-B424-000CB7E68BA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8ED09-8F9E-46F9-B76A-3E44CC3648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F9D12B9-E67D-4801-BA34-1788E8022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50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9DA59-2A2F-4B2C-BDF6-6F7E5566D5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61104B5-9D98-42D7-AFFE-82C6070569EE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7F92D4A-E29B-465D-B408-6019A2FC01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73361D-6091-4AA8-B60C-CE6408A9EB8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9402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1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ADD1E-C3E4-44E6-A02C-7CEF010684C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46C75BA-579D-40BB-A8EC-8C4C5AB546E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E1EA5-3FEC-4D19-9346-9EDFA42CFA9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23734A-B219-45D8-AB7B-1C03FA9172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8FFF29-5A5D-4B53-9168-6EEF72CB2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7517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3F628F-0268-4F52-B410-AD70434B85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DCFD544-B8C9-4C05-8121-D6494AC602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4C7E8F7-8B78-49D3-BF6A-45457B3191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3B01D8-AEB6-465F-9707-8E07D0E92A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A104173-8F4E-41CD-A0C7-E5E4DF137E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38617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515D5-1E46-46BA-AC33-AA231F41A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A99016-EE8A-4865-9A9F-49DCAFAF91EE}" type="datetime1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8A811-E391-4171-B488-B3087DE105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6A7F3-E97F-446E-97F4-D3ECA64F58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8CCBAEF-66F6-46E1-827C-881AC61E3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686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BFCAB-F8D0-4E89-B542-E7DC057220D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DE5D379-904A-4655-AA5E-A5FE836148A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9172DCE-7F83-44D2-8A44-188A460B3F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207C9B-AEFB-4DA4-A7CB-DD26C5E613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FA9FD8-9BA9-4052-A232-3F35EEAFD5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327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50361C6-0228-4E22-9DF7-8754BF35FC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84F870-84DA-4D6E-B68A-A80628F3EBB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894F237-AAE5-497D-98F8-F07CE65ED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597049-9163-42F5-A053-A8D6286E938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C9E5F47-B314-4667-8B7D-E99CFCAEFA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32368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FA9B5-1658-49F7-AB67-8BEF37DF3F5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8A2D79D-E478-4F15-9DC2-08BDCDBDA145}" type="datetime1">
              <a:rPr lang="en-US" smtClean="0"/>
              <a:t>7/30/19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ADB9510-FC99-4F9C-A8FF-43CF51FB62E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496C0A7-8286-4ADA-A0CC-90C66A52375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6790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9C923-A726-4BBF-9200-72B84222DEA2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60E5C39-2F29-44D4-8A05-FBE9CD388DC1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876EC-A008-46FF-B4D8-37D42041618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A8AFD-57D6-4C4A-8739-CCA288232E1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834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9DA59-2A2F-4B2C-BDF6-6F7E5566D5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61104B5-9D98-42D7-AFFE-82C6070569EE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7F92D4A-E29B-465D-B408-6019A2FC01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73361D-6091-4AA8-B60C-CE6408A9EB8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680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238F8B1-55E1-43CF-B733-9F4DF570D4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BCFFFC-32F0-4F06-8F55-BDF3FAD91993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B75BAD-5572-434F-AAE1-89A0FDD009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818F1A-CAAB-4689-B21F-EA907A2DCC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8711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C76EB7D-C55C-40C6-869B-E6CA6720DF6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ED69BEC-FEEB-48C5-BB50-F477F1B8FC48}" type="datetime1">
              <a:rPr lang="en-US" smtClean="0"/>
              <a:t>7/30/19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4F2EC9A-D15E-4441-B560-0718DDC1AD8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97EC291-EC8F-4F03-85BF-3F568FFEEC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06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238F8B1-55E1-43CF-B733-9F4DF570D4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BCFFFC-32F0-4F06-8F55-BDF3FAD91993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B75BAD-5572-434F-AAE1-89A0FDD009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818F1A-CAAB-4689-B21F-EA907A2DCC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0251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9C9BD-6F90-4915-A3FD-AFCFCCFE34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31161FA-9A19-4F7D-976A-9ADFCA0A891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F6CA49-CCC6-45EA-8782-AD39BBBCD5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88E1F-AD8E-42D7-9679-27A6449CAC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6265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3B142DC-A7E2-4BF8-8E37-C5A3943C89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87B1ED7-2C28-4272-AD3D-7D2846BC8CE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CFD878-579B-46FE-AC17-34CE591C44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7097CE-E742-4C14-B977-226002FE1F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8874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E43E7-0523-40E7-AD1F-B01E2EB6115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453269E-BC2F-418E-9F0D-E3DA4730308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822E9-12C2-40DB-9FD9-28B1289D83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40DF5-11E0-44FB-8A1B-8E55CB9E12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63797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7C43B-6163-456E-BFB2-5796F5645B8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FF48F6D-321E-4DB4-9118-9B5DB55AA0FA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79CD6-74AC-4238-9B81-981C9D3DC3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F0F64-55AD-4D6C-978B-4B98F0260D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0959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0AD530-01B0-422C-B46F-148EFDB8DB7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DB8A73B-A45E-4D15-9D7F-91D5AE1E2C5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BDE4ED-7B31-4BCD-9E60-51116893946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DA674F-1629-4A9C-8B84-E2AE171B81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9862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45B447-70A5-4E37-B0FE-71D7D1436C13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D65A007-D86D-4219-BFBE-06F03D333E37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58A7322-C0CE-440C-A0B7-63EDC4E032A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C88C7B-844E-45C0-879F-EFA0D028048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6006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0713D0F-BF07-46BA-83DD-1625994D410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1489D3A-1DBC-415F-A68C-6CCAF3D1FB41}" type="datetime1">
              <a:rPr lang="en-US" smtClean="0"/>
              <a:t>7/30/19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D3AE7C-13BE-4C7C-BA7E-E9B2F42C345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EAD434-5575-4258-ACE6-4C8BAF8F02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3779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FE163-4071-4FD9-9D13-10E3756E14E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3430F1-2E48-4B0F-AEF4-BAC40EE5767B}" type="datetime1">
              <a:rPr lang="en-US" smtClean="0"/>
              <a:pPr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DC387-1F58-4FE4-9C85-01FFA87553C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46FF1-4E8B-4A5B-907A-1163779259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3BD562-A815-4588-BC59-90027B93D6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3445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3D6DE2-E423-4CE6-8A23-CEB5E3AC67C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11EFD9C-786C-4C30-A420-96F9C654ED0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0C9257-6983-4160-8147-B48F26E945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CB5E-8401-4C93-AEDC-530012FC21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501E7F6-59BF-402A-A9EA-91EE442009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62747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F6F0B41-135D-4F39-A84B-9AE2AB1C4E8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7AE0558-0C5C-46B3-BF40-9BC2E70104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04BED3-254D-45D7-8B0B-53626426A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06A280-E5CC-4567-8C00-73F6E3945E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80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C76EB7D-C55C-40C6-869B-E6CA6720DF6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ED69BEC-FEEB-48C5-BB50-F477F1B8FC48}" type="datetime1">
              <a:rPr lang="en-US" smtClean="0"/>
              <a:t>7/30/19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4F2EC9A-D15E-4441-B560-0718DDC1AD8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97EC291-EC8F-4F03-85BF-3F568FFEEC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7676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BF27E-B53B-4EEE-919A-6D07376F1D7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131B849-E525-40D0-BF42-AAC5B32DC5C4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ACEA-FF81-4900-A2D9-643058B021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3905F-89D3-4FA9-A334-DD50EDFB26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84CDFC2-3814-49AD-9B88-6DF5E3C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8020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9BD8C1-F0EB-4A5A-9881-B1C4860E9D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2ECA7A-5799-4CF9-AFD1-8FAE76C73FAB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B92639-8948-4DC4-A950-3B79A5FBFB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A765E0-A241-429E-98A1-D768959017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633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AEC9B-7C4E-4E0D-8907-7F75C65AB1F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A34D2BE-CED8-4CF3-8FD9-599BB2F5964A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351AB-F7C5-4B6F-A3C4-0A46840E98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78B27-5FDB-40C9-A127-92DC2686B5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4D29DE6-2CF4-4730-8029-496F43CE9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5527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60587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7/30/19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2363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3DAE7CA-97A1-41B8-9666-C7E486499FD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98F8ED6-B3C7-4BB9-8F59-8BDFBE9142B7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270C28-F864-412E-84CD-7375A78D72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E4CDE2-0F2C-4D7D-8CF4-8F169EBB4A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7777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A20858-6B41-4D20-B87D-2EBFB0394C4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A3B8F92-0651-4560-910E-2C37B701243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8CD42F-548C-4A63-BC81-5637E69CB2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E47BA1-5DA3-48A5-B6C2-7BA79B9A09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8701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droid 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CAA0F-99E7-42B8-AF32-D3134903CBA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F3AFC6F-AECC-4CAF-AB34-8C6BD4B74781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C3873-B063-4B65-A404-851881713D3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A0723E-18C9-4D6C-90CF-AF01A8288DB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6427DD6-6ED7-4536-89A5-F5BBC67B55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958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9C9BD-6F90-4915-A3FD-AFCFCCFE34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31161FA-9A19-4F7D-976A-9ADFCA0A891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F6CA49-CCC6-45EA-8782-AD39BBBCD5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88E1F-AD8E-42D7-9679-27A6449CAC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17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3B142DC-A7E2-4BF8-8E37-C5A3943C89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87B1ED7-2C28-4272-AD3D-7D2846BC8CE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CFD878-579B-46FE-AC17-34CE591C44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7097CE-E742-4C14-B977-226002FE1F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838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E43E7-0523-40E7-AD1F-B01E2EB6115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453269E-BC2F-418E-9F0D-E3DA4730308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822E9-12C2-40DB-9FD9-28B1289D83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40DF5-11E0-44FB-8A1B-8E55CB9E12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123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7C43B-6163-456E-BFB2-5796F5645B8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FF48F6D-321E-4DB4-9118-9B5DB55AA0FA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79CD6-74AC-4238-9B81-981C9D3DC3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F0F64-55AD-4D6C-978B-4B98F0260D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285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0AD530-01B0-422C-B46F-148EFDB8DB7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DB8A73B-A45E-4D15-9D7F-91D5AE1E2C5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BDE4ED-7B31-4BCD-9E60-51116893946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DA674F-1629-4A9C-8B84-E2AE171B81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1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03D77-C38F-48C5-87FE-F7C8BE2B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8D99-0A6B-43C9-AABB-29FE685142ED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8DC488-271F-4DEE-AACE-F311D3F5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37CAC8-F2B9-482A-BCCD-D72DAA6B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63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45B447-70A5-4E37-B0FE-71D7D1436C13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D65A007-D86D-4219-BFBE-06F03D333E37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58A7322-C0CE-440C-A0B7-63EDC4E032A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C88C7B-844E-45C0-879F-EFA0D028048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941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0713D0F-BF07-46BA-83DD-1625994D410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1489D3A-1DBC-415F-A68C-6CCAF3D1FB41}" type="datetime1">
              <a:rPr lang="en-US" smtClean="0"/>
              <a:t>7/30/19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D3AE7C-13BE-4C7C-BA7E-E9B2F42C345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EAD434-5575-4258-ACE6-4C8BAF8F02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466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FE163-4071-4FD9-9D13-10E3756E14E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3430F1-2E48-4B0F-AEF4-BAC40EE5767B}" type="datetime1">
              <a:rPr lang="en-US" smtClean="0"/>
              <a:pPr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DC387-1F58-4FE4-9C85-01FFA87553C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46FF1-4E8B-4A5B-907A-1163779259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3BD562-A815-4588-BC59-90027B93D6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593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3D6DE2-E423-4CE6-8A23-CEB5E3AC67C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11EFD9C-786C-4C30-A420-96F9C654ED0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0C9257-6983-4160-8147-B48F26E945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CB5E-8401-4C93-AEDC-530012FC21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501E7F6-59BF-402A-A9EA-91EE442009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066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F6F0B41-135D-4F39-A84B-9AE2AB1C4E8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7AE0558-0C5C-46B3-BF40-9BC2E70104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04BED3-254D-45D7-8B0B-53626426A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06A280-E5CC-4567-8C00-73F6E3945E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69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BF27E-B53B-4EEE-919A-6D07376F1D7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131B849-E525-40D0-BF42-AAC5B32DC5C4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ACEA-FF81-4900-A2D9-643058B021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3905F-89D3-4FA9-A334-DD50EDFB26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84CDFC2-3814-49AD-9B88-6DF5E3C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498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9BD8C1-F0EB-4A5A-9881-B1C4860E9D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2ECA7A-5799-4CF9-AFD1-8FAE76C73FAB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B92639-8948-4DC4-A950-3B79A5FBFB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A765E0-A241-429E-98A1-D768959017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51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AEC9B-7C4E-4E0D-8907-7F75C65AB1F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A34D2BE-CED8-4CF3-8FD9-599BB2F5964A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351AB-F7C5-4B6F-A3C4-0A46840E98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78B27-5FDB-40C9-A127-92DC2686B5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4D29DE6-2CF4-4730-8029-496F43CE9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814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60587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7/30/19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310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3DAE7CA-97A1-41B8-9666-C7E486499FD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98F8ED6-B3C7-4BB9-8F59-8BDFBE9142B7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270C28-F864-412E-84CD-7375A78D72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E4CDE2-0F2C-4D7D-8CF4-8F169EBB4A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6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53BC9B-DC43-495D-9E3A-5F13B0E5F909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BE2F4-47F6-4539-98A9-3A6264A076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015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A20858-6B41-4D20-B87D-2EBFB0394C4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A3B8F92-0651-4560-910E-2C37B701243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8CD42F-548C-4A63-BC81-5637E69CB2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E47BA1-5DA3-48A5-B6C2-7BA79B9A09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183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droid 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CAA0F-99E7-42B8-AF32-D3134903CBA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F3AFC6F-AECC-4CAF-AB34-8C6BD4B74781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C3873-B063-4B65-A404-851881713D3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A0723E-18C9-4D6C-90CF-AF01A8288DB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6427DD6-6ED7-4536-89A5-F5BBC67B55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847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12C7-8DA9-4D08-8EAA-B423D8F0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80D6-ED04-45EF-99CF-090EFDE6A892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E23E2-D467-4DD8-9EA2-2516AB34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243A2-3959-4F3C-B88E-591F9C73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239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7374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03D77-C38F-48C5-87FE-F7C8BE2B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8D99-0A6B-43C9-AABB-29FE685142ED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8DC488-271F-4DEE-AACE-F311D3F5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37CAC8-F2B9-482A-BCCD-D72DAA6B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919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53BC9B-DC43-495D-9E3A-5F13B0E5F909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BE2F4-47F6-4539-98A9-3A6264A076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961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49212"/>
            <a:ext cx="1649793" cy="349702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8048B1-5DAF-4827-879E-F41ADFB9C9D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37A52A-1FC1-4254-877D-2FE8E5A38233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5F7E6-634E-4302-A2B9-6DA5A134AEB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E372451-3C6B-4494-B90C-F08AA837D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flipV="1">
            <a:off x="619200" y="6437881"/>
            <a:ext cx="11035342" cy="45719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166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537458" y="2404367"/>
            <a:ext cx="5440647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94C0A-E376-41FA-B979-60FD5FBA6D6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062253-0710-456E-9C37-AC6796BD2E54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F06B7-3389-4583-B813-C69C60A938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CB694DF-8E91-4DB6-92E9-CC61AFE031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flipV="1">
            <a:off x="619200" y="6429600"/>
            <a:ext cx="11037600" cy="5400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306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1A89-5246-41E7-BC60-CF27AABF3B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A47A3-39AE-4E1A-83F5-286C0C53F32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C437FFE-D98C-4304-BF05-CDDFA95C608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48FC3-E567-4D5A-9D27-DF4E3FFC974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F30A-590F-4B7F-95E1-ACBB520F84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859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BDA9A5-DEAD-44A6-9EF9-630C3E33D1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5D7A3F9-4CE6-4418-91D1-530BA36663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4178E80-7C7F-4B2A-B333-017E72971F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A47DC1-6609-4951-8954-4122407C2785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3CC4A5-D8A8-46CE-86CA-85FBD13C34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CD2099-9E91-4801-B121-C24EAB09B3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49212"/>
            <a:ext cx="1649793" cy="349702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8048B1-5DAF-4827-879E-F41ADFB9C9D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37A52A-1FC1-4254-877D-2FE8E5A38233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5F7E6-634E-4302-A2B9-6DA5A134AEB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E372451-3C6B-4494-B90C-F08AA837D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flipV="1">
            <a:off x="619200" y="6437881"/>
            <a:ext cx="11035342" cy="45719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629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80F82D5-4272-47F0-99AE-DB1F40480A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C6C0F-2A33-4801-964D-72D366FBCB92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13454B-6C01-436E-B89E-543635C6F7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D097A8-C160-4E89-A228-8D8A9EDE5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76F571-BA84-4921-805F-FC0D34746B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024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DBEFAB-9DE0-4ADC-8C42-DEF0E83E5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27439E-54F0-45C5-921D-89D7EFB6DF9F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4440DC-6B4E-4A94-91D1-D67631B6AF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51FCF1-279E-473C-AE4F-C4282F7DFC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F59F4E3-4D7E-4010-A75B-9076405148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117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398F9-92B9-40BC-A5B0-3E5CA40334C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33558BB-BB7D-4E96-A537-AD4AA7CEF04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9095C-C471-453A-AF85-9F5FAB275A1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1B894-BF94-4263-8552-08168238AC5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B41ABFA-BED8-483D-A4D5-26249C8BAE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4973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923B1-58E0-4DAE-8ED1-6E475B068AB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F0B63DA-609C-4E18-9487-F37E37C92C03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D8D40-3719-4E11-8B4A-B2EFEEBA235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CF192A-F57D-4B11-BA41-989A977159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CFD4AC0-2491-4969-B0F1-FEC3BF757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15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5752-42FF-45EB-947E-BBF4EFF3523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4C9F4FD-22A1-4990-B892-E6864273FEF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683814-2EBD-42C0-A671-9EB4EE7A774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B64B1-701B-49FF-B056-491455B27CA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8B16485-3AD0-4995-810B-E99B162CF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590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1709E-8F89-461F-BBFB-A2DBD1E604C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503280A-BE36-41B7-AFDB-63EBA50D76FF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C1C6E-067C-4F5A-B424-000CB7E68BA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8ED09-8F9E-46F9-B76A-3E44CC3648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F9D12B9-E67D-4801-BA34-1788E8022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237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1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ADD1E-C3E4-44E6-A02C-7CEF010684C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46C75BA-579D-40BB-A8EC-8C4C5AB546E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E1EA5-3FEC-4D19-9346-9EDFA42CFA9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23734A-B219-45D8-AB7B-1C03FA9172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8FFF29-5A5D-4B53-9168-6EEF72CB2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991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3F628F-0268-4F52-B410-AD70434B85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DCFD544-B8C9-4C05-8121-D6494AC602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4C7E8F7-8B78-49D3-BF6A-45457B3191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3B01D8-AEB6-465F-9707-8E07D0E92A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A104173-8F4E-41CD-A0C7-E5E4DF137E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393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515D5-1E46-46BA-AC33-AA231F41A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A99016-EE8A-4865-9A9F-49DCAFAF91EE}" type="datetime1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8A811-E391-4171-B488-B3087DE105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6A7F3-E97F-446E-97F4-D3ECA64F58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8CCBAEF-66F6-46E1-827C-881AC61E3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742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BFCAB-F8D0-4E89-B542-E7DC057220D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DE5D379-904A-4655-AA5E-A5FE836148A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9172DCE-7F83-44D2-8A44-188A460B3F8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207C9B-AEFB-4DA4-A7CB-DD26C5E613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AFA9FD8-9BA9-4052-A232-3F35EEAFD5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7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537458" y="2404367"/>
            <a:ext cx="5440647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94C0A-E376-41FA-B979-60FD5FBA6D6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062253-0710-456E-9C37-AC6796BD2E54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F06B7-3389-4583-B813-C69C60A938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CB694DF-8E91-4DB6-92E9-CC61AFE031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flipV="1">
            <a:off x="619200" y="6429600"/>
            <a:ext cx="11037600" cy="5400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266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50361C6-0228-4E22-9DF7-8754BF35FC9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84F870-84DA-4D6E-B68A-A80628F3EBB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894F237-AAE5-497D-98F8-F07CE65ED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597049-9163-42F5-A053-A8D6286E938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C9E5F47-B314-4667-8B7D-E99CFCAEFA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793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FA9B5-1658-49F7-AB67-8BEF37DF3F5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8A2D79D-E478-4F15-9DC2-08BDCDBDA145}" type="datetime1">
              <a:rPr lang="en-US" smtClean="0"/>
              <a:t>7/30/19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ADB9510-FC99-4F9C-A8FF-43CF51FB62E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496C0A7-8286-4ADA-A0CC-90C66A52375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89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9C923-A726-4BBF-9200-72B84222DEA2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60E5C39-2F29-44D4-8A05-FBE9CD388DC1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876EC-A008-46FF-B4D8-37D42041618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A8AFD-57D6-4C4A-8739-CCA288232E1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425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9DA59-2A2F-4B2C-BDF6-6F7E5566D5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61104B5-9D98-42D7-AFFE-82C6070569EE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7F92D4A-E29B-465D-B408-6019A2FC01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973361D-6091-4AA8-B60C-CE6408A9EB8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737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238F8B1-55E1-43CF-B733-9F4DF570D4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BCFFFC-32F0-4F06-8F55-BDF3FAD91993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B75BAD-5572-434F-AAE1-89A0FDD009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818F1A-CAAB-4689-B21F-EA907A2DCC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263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1C76EB7D-C55C-40C6-869B-E6CA6720DF6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ED69BEC-FEEB-48C5-BB50-F477F1B8FC48}" type="datetime1">
              <a:rPr lang="en-US" smtClean="0"/>
              <a:t>7/30/19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4F2EC9A-D15E-4441-B560-0718DDC1AD8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97EC291-EC8F-4F03-85BF-3F568FFEEC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997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9C9BD-6F90-4915-A3FD-AFCFCCFE34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31161FA-9A19-4F7D-976A-9ADFCA0A891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F6CA49-CCC6-45EA-8782-AD39BBBCD5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88E1F-AD8E-42D7-9679-27A6449CAC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263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3B142DC-A7E2-4BF8-8E37-C5A3943C895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87B1ED7-2C28-4272-AD3D-7D2846BC8CEC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CFD878-579B-46FE-AC17-34CE591C44A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7097CE-E742-4C14-B977-226002FE1F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3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E43E7-0523-40E7-AD1F-B01E2EB6115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453269E-BC2F-418E-9F0D-E3DA4730308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822E9-12C2-40DB-9FD9-28B1289D83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40DF5-11E0-44FB-8A1B-8E55CB9E12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976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7C43B-6163-456E-BFB2-5796F5645B8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FF48F6D-321E-4DB4-9118-9B5DB55AA0FA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79CD6-74AC-4238-9B81-981C9D3DC3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F0F64-55AD-4D6C-978B-4B98F0260D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23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1A89-5246-41E7-BC60-CF27AABF3B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A47A3-39AE-4E1A-83F5-286C0C53F32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C437FFE-D98C-4304-BF05-CDDFA95C608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48FC3-E567-4D5A-9D27-DF4E3FFC974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F30A-590F-4B7F-95E1-ACBB520F84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200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09585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0AD530-01B0-422C-B46F-148EFDB8DB7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DB8A73B-A45E-4D15-9D7F-91D5AE1E2C5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BDE4ED-7B31-4BCD-9E60-51116893946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DA674F-1629-4A9C-8B84-E2AE171B81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950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45B447-70A5-4E37-B0FE-71D7D1436C13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D65A007-D86D-4219-BFBE-06F03D333E37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58A7322-C0CE-440C-A0B7-63EDC4E032A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C88C7B-844E-45C0-879F-EFA0D028048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102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0713D0F-BF07-46BA-83DD-1625994D410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1489D3A-1DBC-415F-A68C-6CCAF3D1FB41}" type="datetime1">
              <a:rPr lang="en-US" smtClean="0"/>
              <a:t>7/30/19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D3AE7C-13BE-4C7C-BA7E-E9B2F42C345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EAD434-5575-4258-ACE6-4C8BAF8F02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711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FE163-4071-4FD9-9D13-10E3756E14E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13430F1-2E48-4B0F-AEF4-BAC40EE5767B}" type="datetime1">
              <a:rPr lang="en-US" smtClean="0"/>
              <a:pPr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DC387-1F58-4FE4-9C85-01FFA87553C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46FF1-4E8B-4A5B-907A-1163779259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F3BD562-A815-4588-BC59-90027B93D6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597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3D6DE2-E423-4CE6-8A23-CEB5E3AC67C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11EFD9C-786C-4C30-A420-96F9C654ED01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0C9257-6983-4160-8147-B48F26E945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1CB5E-8401-4C93-AEDC-530012FC211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501E7F6-59BF-402A-A9EA-91EE442009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304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F6F0B41-135D-4F39-A84B-9AE2AB1C4E8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7AE0558-0C5C-46B3-BF40-9BC2E70104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04BED3-254D-45D7-8B0B-53626426A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06A280-E5CC-4567-8C00-73F6E3945E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18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BF27E-B53B-4EEE-919A-6D07376F1D7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131B849-E525-40D0-BF42-AAC5B32DC5C4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CACEA-FF81-4900-A2D9-643058B021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3905F-89D3-4FA9-A334-DD50EDFB26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84CDFC2-3814-49AD-9B88-6DF5E3C49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914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9BD8C1-F0EB-4A5A-9881-B1C4860E9D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2ECA7A-5799-4CF9-AFD1-8FAE76C73FAB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B92639-8948-4DC4-A950-3B79A5FBFB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A765E0-A241-429E-98A1-D768959017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723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AEC9B-7C4E-4E0D-8907-7F75C65AB1F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A34D2BE-CED8-4CF3-8FD9-599BB2F5964A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351AB-F7C5-4B6F-A3C4-0A46840E98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78B27-5FDB-40C9-A127-92DC2686B5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4D29DE6-2CF4-4730-8029-496F43CE9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7540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6028441" cy="6001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60587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94B0C7F-6089-4CC6-A439-DBD7704417F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72DBBF-FBE4-4594-8716-183C31DF091A}" type="datetime1">
              <a:rPr lang="en-US" smtClean="0"/>
              <a:t>7/30/19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5E0A65-F22C-45B6-B330-436A96D228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9AF1C68-738B-4327-9E72-76E8227FA9F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56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BDA9A5-DEAD-44A6-9EF9-630C3E33D1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5D7A3F9-4CE6-4418-91D1-530BA36663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4178E80-7C7F-4B2A-B333-017E72971F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A47DC1-6609-4951-8954-4122407C2785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3CC4A5-D8A8-46CE-86CA-85FBD13C34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CD2099-9E91-4801-B121-C24EAB09B3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849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3DAE7CA-97A1-41B8-9666-C7E486499FD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98F8ED6-B3C7-4BB9-8F59-8BDFBE9142B7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5270C28-F864-412E-84CD-7375A78D72F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E4CDE2-0F2C-4D7D-8CF4-8F169EBB4A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224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A20858-6B41-4D20-B87D-2EBFB0394C4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A3B8F92-0651-4560-910E-2C37B7012433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8CD42F-548C-4A63-BC81-5637E69CB2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E47BA1-5DA3-48A5-B6C2-7BA79B9A09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696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droid 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15462"/>
            <a:ext cx="5468541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1105200"/>
            <a:ext cx="5487209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CAA0F-99E7-42B8-AF32-D3134903CBA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F3AFC6F-AECC-4CAF-AB34-8C6BD4B74781}" type="datetime1">
              <a:rPr lang="en-US" smtClean="0"/>
              <a:t>7/30/19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C3873-B063-4B65-A404-851881713D3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A0723E-18C9-4D6C-90CF-AF01A8288DB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16427DD6-6ED7-4536-89A5-F5BBC67B55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084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12C7-8DA9-4D08-8EAA-B423D8F0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080D6-ED04-45EF-99CF-090EFDE6A892}" type="datetime1">
              <a:rPr lang="en-US" smtClean="0"/>
              <a:t>7/30/19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E23E2-D467-4DD8-9EA2-2516AB34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243A2-3959-4F3C-B88E-591F9C73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335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9523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03D77-C38F-48C5-87FE-F7C8BE2B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8D99-0A6B-43C9-AABB-29FE685142ED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8DC488-271F-4DEE-AACE-F311D3F5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37CAC8-F2B9-482A-BCCD-D72DAA6B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7471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CF9399-E19A-42AD-9102-574DBF864B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53BC9B-DC43-495D-9E3A-5F13B0E5F909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BE2F4-47F6-4539-98A9-3A6264A076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31A64-C2D1-4411-9736-A2771EF72EC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9514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49212"/>
            <a:ext cx="1649793" cy="349702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8048B1-5DAF-4827-879E-F41ADFB9C9D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37A52A-1FC1-4254-877D-2FE8E5A38233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5F7E6-634E-4302-A2B9-6DA5A134AEB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E372451-3C6B-4494-B90C-F08AA837D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flipV="1">
            <a:off x="619200" y="6437881"/>
            <a:ext cx="11035342" cy="45719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797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537458" y="2404367"/>
            <a:ext cx="5440647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94C0A-E376-41FA-B979-60FD5FBA6D6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062253-0710-456E-9C37-AC6796BD2E54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F06B7-3389-4583-B813-C69C60A938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CB694DF-8E91-4DB6-92E9-CC61AFE031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 flipV="1">
            <a:off x="619200" y="6429600"/>
            <a:ext cx="11037600" cy="5400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14839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81A89-5246-41E7-BC60-CF27AABF3B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A47A3-39AE-4E1A-83F5-286C0C53F32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C437FFE-D98C-4304-BF05-CDDFA95C608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248FC3-E567-4D5A-9D27-DF4E3FFC974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F30A-590F-4B7F-95E1-ACBB520F84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0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80F82D5-4272-47F0-99AE-DB1F40480A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C6C0F-2A33-4801-964D-72D366FBCB92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13454B-6C01-436E-B89E-543635C6F7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D097A8-C160-4E89-A228-8D8A9EDE5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76F571-BA84-4921-805F-FC0D34746B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162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BDA9A5-DEAD-44A6-9EF9-630C3E33D1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solidFill>
            <a:schemeClr val="accent2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700" indent="0">
              <a:buNone/>
              <a:defRPr sz="800">
                <a:noFill/>
              </a:defRPr>
            </a:lvl2pPr>
            <a:lvl3pPr marL="914400" indent="0">
              <a:buNone/>
              <a:defRPr sz="800">
                <a:noFill/>
              </a:defRPr>
            </a:lvl3pPr>
            <a:lvl4pPr marL="1371600" indent="0">
              <a:buNone/>
              <a:defRPr sz="800">
                <a:noFill/>
              </a:defRPr>
            </a:lvl4pPr>
            <a:lvl5pPr marL="1828800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5D7A3F9-4CE6-4418-91D1-530BA36663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1105200"/>
            <a:ext cx="11001375" cy="3443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4178E80-7C7F-4B2A-B333-017E72971F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A47DC1-6609-4951-8954-4122407C2785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3CC4A5-D8A8-46CE-86CA-85FBD13C34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CD2099-9E91-4801-B121-C24EAB09B3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1377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80F82D5-4272-47F0-99AE-DB1F40480A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46C6C0F-2A33-4801-964D-72D366FBCB92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13454B-6C01-436E-B89E-543635C6F7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D097A8-C160-4E89-A228-8D8A9EDE5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76F571-BA84-4921-805F-FC0D34746B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38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DBEFAB-9DE0-4ADC-8C42-DEF0E83E5E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627439E-54F0-45C5-921D-89D7EFB6DF9F}" type="datetime1">
              <a:rPr lang="en-US" smtClean="0"/>
              <a:t>7/30/19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4440DC-6B4E-4A94-91D1-D67631B6AF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51FCF1-279E-473C-AE4F-C4282F7DFC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F59F4E3-4D7E-4010-A75B-9076405148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5684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398F9-92B9-40BC-A5B0-3E5CA40334C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33558BB-BB7D-4E96-A537-AD4AA7CEF04D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9095C-C471-453A-AF85-9F5FAB275A1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1B894-BF94-4263-8552-08168238AC5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B41ABFA-BED8-483D-A4D5-26249C8BAE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853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923B1-58E0-4DAE-8ED1-6E475B068AB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F0B63DA-609C-4E18-9487-F37E37C92C03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D8D40-3719-4E11-8B4A-B2EFEEBA235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CF192A-F57D-4B11-BA41-989A9771597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CFD4AC0-2491-4969-B0F1-FEC3BF7575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5664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35752-42FF-45EB-947E-BBF4EFF3523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4C9F4FD-22A1-4990-B892-E6864273FEFB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683814-2EBD-42C0-A671-9EB4EE7A774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B64B1-701B-49FF-B056-491455B27CA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8B16485-3AD0-4995-810B-E99B162CF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481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1709E-8F89-461F-BBFB-A2DBD1E604C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503280A-BE36-41B7-AFDB-63EBA50D76FF}" type="datetime1">
              <a:rPr lang="en-US" smtClean="0"/>
              <a:t>7/30/19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C1C6E-067C-4F5A-B424-000CB7E68BA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8ED09-8F9E-46F9-B76A-3E44CC3648A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F9D12B9-E67D-4801-BA34-1788E8022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725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1" spc="0" baseline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ADD1E-C3E4-44E6-A02C-7CEF010684C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46C75BA-579D-40BB-A8EC-8C4C5AB546EB}" type="datetime1">
              <a:rPr lang="en-US" smtClean="0"/>
              <a:t>7/30/19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5E1EA5-3FEC-4D19-9346-9EDFA42CFA9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23734A-B219-45D8-AB7B-1C03FA9172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8FFF29-5A5D-4B53-9168-6EEF72CB2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738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15462"/>
            <a:ext cx="5245824" cy="600164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105200"/>
            <a:ext cx="5258610" cy="3443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3F628F-0268-4F52-B410-AD70434B85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DCFD544-B8C9-4C05-8121-D6494AC6028D}" type="datetime1">
              <a:rPr lang="en-US" smtClean="0"/>
              <a:t>7/30/19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4C7E8F7-8B78-49D3-BF6A-45457B3191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3B01D8-AEB6-465F-9707-8E07D0E92A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A104173-8F4E-41CD-A0C7-E5E4DF137E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7036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515D5-1E46-46BA-AC33-AA231F41A3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A99016-EE8A-4865-9A9F-49DCAFAF91EE}" type="datetime1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8A811-E391-4171-B488-B3087DE105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6A7F3-E97F-446E-97F4-D3ECA64F58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8CCBAEF-66F6-46E1-827C-881AC61E3F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200" y="6483600"/>
            <a:ext cx="107100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0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41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26" Type="http://schemas.openxmlformats.org/officeDocument/2006/relationships/slideLayout" Target="../slideLayouts/slideLayout149.xml"/><Relationship Id="rId39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44.xml"/><Relationship Id="rId34" Type="http://schemas.openxmlformats.org/officeDocument/2006/relationships/slideLayout" Target="../slideLayouts/slideLayout157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3.xml"/><Relationship Id="rId29" Type="http://schemas.openxmlformats.org/officeDocument/2006/relationships/slideLayout" Target="../slideLayouts/slideLayout152.xml"/><Relationship Id="rId41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55.xml"/><Relationship Id="rId37" Type="http://schemas.openxmlformats.org/officeDocument/2006/relationships/slideLayout" Target="../slideLayouts/slideLayout160.xml"/><Relationship Id="rId40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51.xml"/><Relationship Id="rId36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31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Relationship Id="rId27" Type="http://schemas.openxmlformats.org/officeDocument/2006/relationships/slideLayout" Target="../slideLayouts/slideLayout150.xml"/><Relationship Id="rId30" Type="http://schemas.openxmlformats.org/officeDocument/2006/relationships/slideLayout" Target="../slideLayouts/slideLayout153.xml"/><Relationship Id="rId35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48.xml"/><Relationship Id="rId33" Type="http://schemas.openxmlformats.org/officeDocument/2006/relationships/slideLayout" Target="../slideLayouts/slideLayout156.xml"/><Relationship Id="rId38" Type="http://schemas.openxmlformats.org/officeDocument/2006/relationships/slideLayout" Target="../slideLayouts/slideLayout16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7.xml"/><Relationship Id="rId18" Type="http://schemas.openxmlformats.org/officeDocument/2006/relationships/slideLayout" Target="../slideLayouts/slideLayout182.xml"/><Relationship Id="rId26" Type="http://schemas.openxmlformats.org/officeDocument/2006/relationships/slideLayout" Target="../slideLayouts/slideLayout190.xml"/><Relationship Id="rId39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185.xml"/><Relationship Id="rId34" Type="http://schemas.openxmlformats.org/officeDocument/2006/relationships/slideLayout" Target="../slideLayouts/slideLayout198.xml"/><Relationship Id="rId42" Type="http://schemas.openxmlformats.org/officeDocument/2006/relationships/theme" Target="../theme/theme5.xml"/><Relationship Id="rId7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80.xml"/><Relationship Id="rId20" Type="http://schemas.openxmlformats.org/officeDocument/2006/relationships/slideLayout" Target="../slideLayouts/slideLayout184.xml"/><Relationship Id="rId29" Type="http://schemas.openxmlformats.org/officeDocument/2006/relationships/slideLayout" Target="../slideLayouts/slideLayout193.xml"/><Relationship Id="rId41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24" Type="http://schemas.openxmlformats.org/officeDocument/2006/relationships/slideLayout" Target="../slideLayouts/slideLayout188.xml"/><Relationship Id="rId32" Type="http://schemas.openxmlformats.org/officeDocument/2006/relationships/slideLayout" Target="../slideLayouts/slideLayout196.xml"/><Relationship Id="rId37" Type="http://schemas.openxmlformats.org/officeDocument/2006/relationships/slideLayout" Target="../slideLayouts/slideLayout201.xml"/><Relationship Id="rId40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79.xml"/><Relationship Id="rId23" Type="http://schemas.openxmlformats.org/officeDocument/2006/relationships/slideLayout" Target="../slideLayouts/slideLayout187.xml"/><Relationship Id="rId28" Type="http://schemas.openxmlformats.org/officeDocument/2006/relationships/slideLayout" Target="../slideLayouts/slideLayout192.xml"/><Relationship Id="rId36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174.xml"/><Relationship Id="rId19" Type="http://schemas.openxmlformats.org/officeDocument/2006/relationships/slideLayout" Target="../slideLayouts/slideLayout183.xml"/><Relationship Id="rId31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8.xml"/><Relationship Id="rId22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191.xml"/><Relationship Id="rId30" Type="http://schemas.openxmlformats.org/officeDocument/2006/relationships/slideLayout" Target="../slideLayouts/slideLayout194.xml"/><Relationship Id="rId35" Type="http://schemas.openxmlformats.org/officeDocument/2006/relationships/slideLayout" Target="../slideLayouts/slideLayout199.xml"/><Relationship Id="rId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6.xml"/><Relationship Id="rId17" Type="http://schemas.openxmlformats.org/officeDocument/2006/relationships/slideLayout" Target="../slideLayouts/slideLayout181.xml"/><Relationship Id="rId25" Type="http://schemas.openxmlformats.org/officeDocument/2006/relationships/slideLayout" Target="../slideLayouts/slideLayout189.xml"/><Relationship Id="rId33" Type="http://schemas.openxmlformats.org/officeDocument/2006/relationships/slideLayout" Target="../slideLayouts/slideLayout197.xml"/><Relationship Id="rId38" Type="http://schemas.openxmlformats.org/officeDocument/2006/relationships/slideLayout" Target="../slideLayouts/slideLayout20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26" Type="http://schemas.openxmlformats.org/officeDocument/2006/relationships/slideLayout" Target="../slideLayouts/slideLayout231.xml"/><Relationship Id="rId39" Type="http://schemas.openxmlformats.org/officeDocument/2006/relationships/slideLayout" Target="../slideLayouts/slideLayout244.xml"/><Relationship Id="rId21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239.xml"/><Relationship Id="rId42" Type="http://schemas.openxmlformats.org/officeDocument/2006/relationships/theme" Target="../theme/theme6.xml"/><Relationship Id="rId7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25.xml"/><Relationship Id="rId29" Type="http://schemas.openxmlformats.org/officeDocument/2006/relationships/slideLayout" Target="../slideLayouts/slideLayout234.xml"/><Relationship Id="rId41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24" Type="http://schemas.openxmlformats.org/officeDocument/2006/relationships/slideLayout" Target="../slideLayouts/slideLayout229.xml"/><Relationship Id="rId32" Type="http://schemas.openxmlformats.org/officeDocument/2006/relationships/slideLayout" Target="../slideLayouts/slideLayout237.xml"/><Relationship Id="rId37" Type="http://schemas.openxmlformats.org/officeDocument/2006/relationships/slideLayout" Target="../slideLayouts/slideLayout242.xml"/><Relationship Id="rId40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23" Type="http://schemas.openxmlformats.org/officeDocument/2006/relationships/slideLayout" Target="../slideLayouts/slideLayout228.xml"/><Relationship Id="rId28" Type="http://schemas.openxmlformats.org/officeDocument/2006/relationships/slideLayout" Target="../slideLayouts/slideLayout233.xml"/><Relationship Id="rId36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15.xml"/><Relationship Id="rId19" Type="http://schemas.openxmlformats.org/officeDocument/2006/relationships/slideLayout" Target="../slideLayouts/slideLayout224.xml"/><Relationship Id="rId31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Relationship Id="rId22" Type="http://schemas.openxmlformats.org/officeDocument/2006/relationships/slideLayout" Target="../slideLayouts/slideLayout227.xml"/><Relationship Id="rId27" Type="http://schemas.openxmlformats.org/officeDocument/2006/relationships/slideLayout" Target="../slideLayouts/slideLayout232.xml"/><Relationship Id="rId30" Type="http://schemas.openxmlformats.org/officeDocument/2006/relationships/slideLayout" Target="../slideLayouts/slideLayout235.xml"/><Relationship Id="rId35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5" Type="http://schemas.openxmlformats.org/officeDocument/2006/relationships/slideLayout" Target="../slideLayouts/slideLayout230.xml"/><Relationship Id="rId33" Type="http://schemas.openxmlformats.org/officeDocument/2006/relationships/slideLayout" Target="../slideLayouts/slideLayout238.xml"/><Relationship Id="rId38" Type="http://schemas.openxmlformats.org/officeDocument/2006/relationships/slideLayout" Target="../slideLayouts/slideLayout2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00297"/>
            <a:ext cx="464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19200" y="6483600"/>
            <a:ext cx="1071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59593" y="6559200"/>
            <a:ext cx="1904400" cy="169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E4EBC25-3080-48B9-986F-0B4FE16CC3E9}" type="datetime1">
              <a:rPr lang="en-US" smtClean="0"/>
              <a:pPr/>
              <a:t>7/30/19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7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9" r:id="rId5"/>
    <p:sldLayoutId id="2147483808" r:id="rId6"/>
    <p:sldLayoutId id="2147483807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831" r:id="rId29"/>
    <p:sldLayoutId id="2147483832" r:id="rId30"/>
    <p:sldLayoutId id="2147483833" r:id="rId31"/>
    <p:sldLayoutId id="2147483834" r:id="rId32"/>
    <p:sldLayoutId id="2147483835" r:id="rId33"/>
    <p:sldLayoutId id="2147483836" r:id="rId34"/>
    <p:sldLayoutId id="2147483837" r:id="rId35"/>
    <p:sldLayoutId id="2147483838" r:id="rId36"/>
    <p:sldLayoutId id="2147483839" r:id="rId37"/>
    <p:sldLayoutId id="2147483840" r:id="rId38"/>
    <p:sldLayoutId id="2147483841" r:id="rId39"/>
    <p:sldLayoutId id="2147483842" r:id="rId40"/>
    <p:sldLayoutId id="2147483843" r:id="rId4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300" kern="1200" spc="-20" baseline="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00297"/>
            <a:ext cx="464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19200" y="6483600"/>
            <a:ext cx="1071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59593" y="6559200"/>
            <a:ext cx="1904400" cy="169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E4EBC25-3080-48B9-986F-0B4FE16CC3E9}" type="datetime1">
              <a:rPr lang="en-US" smtClean="0"/>
              <a:pPr/>
              <a:t>7/30/19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0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  <p:sldLayoutId id="2147483865" r:id="rId21"/>
    <p:sldLayoutId id="2147483866" r:id="rId22"/>
    <p:sldLayoutId id="2147483867" r:id="rId23"/>
    <p:sldLayoutId id="2147483868" r:id="rId24"/>
    <p:sldLayoutId id="2147483869" r:id="rId25"/>
    <p:sldLayoutId id="2147483870" r:id="rId26"/>
    <p:sldLayoutId id="2147483871" r:id="rId27"/>
    <p:sldLayoutId id="2147483872" r:id="rId28"/>
    <p:sldLayoutId id="2147483873" r:id="rId29"/>
    <p:sldLayoutId id="2147483874" r:id="rId30"/>
    <p:sldLayoutId id="2147483875" r:id="rId31"/>
    <p:sldLayoutId id="2147483876" r:id="rId32"/>
    <p:sldLayoutId id="2147483877" r:id="rId33"/>
    <p:sldLayoutId id="2147483878" r:id="rId34"/>
    <p:sldLayoutId id="2147483879" r:id="rId35"/>
    <p:sldLayoutId id="2147483880" r:id="rId36"/>
    <p:sldLayoutId id="2147483881" r:id="rId37"/>
    <p:sldLayoutId id="2147483882" r:id="rId38"/>
    <p:sldLayoutId id="2147483883" r:id="rId39"/>
    <p:sldLayoutId id="2147483884" r:id="rId40"/>
    <p:sldLayoutId id="2147483885" r:id="rId4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300" kern="1200" spc="-20" baseline="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00297"/>
            <a:ext cx="464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19200" y="6483600"/>
            <a:ext cx="1071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59593" y="6559200"/>
            <a:ext cx="1904400" cy="169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E4EBC25-3080-48B9-986F-0B4FE16CC3E9}" type="datetime1">
              <a:rPr lang="en-US" smtClean="0"/>
              <a:pPr/>
              <a:t>7/30/19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3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  <p:sldLayoutId id="2147483904" r:id="rId18"/>
    <p:sldLayoutId id="2147483905" r:id="rId19"/>
    <p:sldLayoutId id="2147483906" r:id="rId20"/>
    <p:sldLayoutId id="2147483907" r:id="rId21"/>
    <p:sldLayoutId id="2147483908" r:id="rId22"/>
    <p:sldLayoutId id="2147483909" r:id="rId23"/>
    <p:sldLayoutId id="2147483910" r:id="rId24"/>
    <p:sldLayoutId id="2147483911" r:id="rId25"/>
    <p:sldLayoutId id="2147483912" r:id="rId26"/>
    <p:sldLayoutId id="2147483913" r:id="rId27"/>
    <p:sldLayoutId id="2147483914" r:id="rId28"/>
    <p:sldLayoutId id="2147483915" r:id="rId29"/>
    <p:sldLayoutId id="2147483916" r:id="rId30"/>
    <p:sldLayoutId id="2147483917" r:id="rId31"/>
    <p:sldLayoutId id="2147483918" r:id="rId32"/>
    <p:sldLayoutId id="2147483919" r:id="rId33"/>
    <p:sldLayoutId id="2147483920" r:id="rId34"/>
    <p:sldLayoutId id="2147483921" r:id="rId35"/>
    <p:sldLayoutId id="2147483922" r:id="rId36"/>
    <p:sldLayoutId id="2147483923" r:id="rId37"/>
    <p:sldLayoutId id="2147483924" r:id="rId38"/>
    <p:sldLayoutId id="2147483925" r:id="rId39"/>
    <p:sldLayoutId id="2147483926" r:id="rId40"/>
    <p:sldLayoutId id="2147483927" r:id="rId4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300" kern="1200" spc="-20" baseline="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00297"/>
            <a:ext cx="464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19200" y="6483600"/>
            <a:ext cx="1071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59593" y="6559200"/>
            <a:ext cx="1904400" cy="169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E4EBC25-3080-48B9-986F-0B4FE16CC3E9}" type="datetime1">
              <a:rPr lang="en-US" smtClean="0"/>
              <a:pPr/>
              <a:t>7/30/19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8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  <p:sldLayoutId id="2147483946" r:id="rId18"/>
    <p:sldLayoutId id="2147483947" r:id="rId19"/>
    <p:sldLayoutId id="2147483948" r:id="rId20"/>
    <p:sldLayoutId id="2147483949" r:id="rId21"/>
    <p:sldLayoutId id="2147483950" r:id="rId22"/>
    <p:sldLayoutId id="2147483951" r:id="rId23"/>
    <p:sldLayoutId id="2147483952" r:id="rId24"/>
    <p:sldLayoutId id="2147483953" r:id="rId25"/>
    <p:sldLayoutId id="2147483954" r:id="rId26"/>
    <p:sldLayoutId id="2147483955" r:id="rId27"/>
    <p:sldLayoutId id="2147483956" r:id="rId28"/>
    <p:sldLayoutId id="2147483957" r:id="rId29"/>
    <p:sldLayoutId id="2147483958" r:id="rId30"/>
    <p:sldLayoutId id="2147483959" r:id="rId31"/>
    <p:sldLayoutId id="2147483960" r:id="rId32"/>
    <p:sldLayoutId id="2147483961" r:id="rId33"/>
    <p:sldLayoutId id="2147483962" r:id="rId34"/>
    <p:sldLayoutId id="2147483963" r:id="rId35"/>
    <p:sldLayoutId id="2147483964" r:id="rId36"/>
    <p:sldLayoutId id="2147483965" r:id="rId37"/>
    <p:sldLayoutId id="2147483966" r:id="rId38"/>
    <p:sldLayoutId id="2147483967" r:id="rId39"/>
    <p:sldLayoutId id="2147483968" r:id="rId40"/>
    <p:sldLayoutId id="2147483969" r:id="rId4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300" kern="1200" spc="-20" baseline="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00297"/>
            <a:ext cx="464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19200" y="6483600"/>
            <a:ext cx="1071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59593" y="6559200"/>
            <a:ext cx="1904400" cy="169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E4EBC25-3080-48B9-986F-0B4FE16CC3E9}" type="datetime1">
              <a:rPr lang="en-US" smtClean="0"/>
              <a:pPr/>
              <a:t>7/30/19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  <p:sldLayoutId id="2147483991" r:id="rId21"/>
    <p:sldLayoutId id="2147483992" r:id="rId22"/>
    <p:sldLayoutId id="2147483993" r:id="rId23"/>
    <p:sldLayoutId id="2147483994" r:id="rId24"/>
    <p:sldLayoutId id="2147483995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4003" r:id="rId33"/>
    <p:sldLayoutId id="2147484004" r:id="rId34"/>
    <p:sldLayoutId id="2147484005" r:id="rId35"/>
    <p:sldLayoutId id="2147484006" r:id="rId36"/>
    <p:sldLayoutId id="2147484007" r:id="rId37"/>
    <p:sldLayoutId id="2147484008" r:id="rId38"/>
    <p:sldLayoutId id="2147484009" r:id="rId39"/>
    <p:sldLayoutId id="2147484010" r:id="rId40"/>
    <p:sldLayoutId id="2147484011" r:id="rId4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300" kern="1200" spc="-20" baseline="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00297"/>
            <a:ext cx="464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19200" y="6483600"/>
            <a:ext cx="1071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559593" y="6559200"/>
            <a:ext cx="1904400" cy="1692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9752400" y="6559200"/>
            <a:ext cx="1904400" cy="16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E4EBC25-3080-48B9-986F-0B4FE16CC3E9}" type="datetime1">
              <a:rPr lang="en-US" smtClean="0"/>
              <a:pPr/>
              <a:t>7/30/19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5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026" r:id="rId14"/>
    <p:sldLayoutId id="2147484027" r:id="rId15"/>
    <p:sldLayoutId id="2147484028" r:id="rId16"/>
    <p:sldLayoutId id="2147484029" r:id="rId17"/>
    <p:sldLayoutId id="2147484030" r:id="rId18"/>
    <p:sldLayoutId id="2147484031" r:id="rId19"/>
    <p:sldLayoutId id="2147484032" r:id="rId20"/>
    <p:sldLayoutId id="2147484033" r:id="rId21"/>
    <p:sldLayoutId id="2147484034" r:id="rId22"/>
    <p:sldLayoutId id="2147484035" r:id="rId23"/>
    <p:sldLayoutId id="2147484036" r:id="rId24"/>
    <p:sldLayoutId id="2147484037" r:id="rId25"/>
    <p:sldLayoutId id="2147484038" r:id="rId26"/>
    <p:sldLayoutId id="2147484039" r:id="rId27"/>
    <p:sldLayoutId id="2147484040" r:id="rId28"/>
    <p:sldLayoutId id="2147484041" r:id="rId29"/>
    <p:sldLayoutId id="2147484042" r:id="rId30"/>
    <p:sldLayoutId id="2147484043" r:id="rId31"/>
    <p:sldLayoutId id="2147484044" r:id="rId32"/>
    <p:sldLayoutId id="2147484045" r:id="rId33"/>
    <p:sldLayoutId id="2147484046" r:id="rId34"/>
    <p:sldLayoutId id="2147484047" r:id="rId35"/>
    <p:sldLayoutId id="2147484048" r:id="rId36"/>
    <p:sldLayoutId id="2147484049" r:id="rId37"/>
    <p:sldLayoutId id="2147484050" r:id="rId38"/>
    <p:sldLayoutId id="2147484051" r:id="rId39"/>
    <p:sldLayoutId id="2147484052" r:id="rId40"/>
    <p:sldLayoutId id="2147484053" r:id="rId4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300" kern="1200" spc="-20" baseline="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1446550"/>
          </a:xfrm>
        </p:spPr>
        <p:txBody>
          <a:bodyPr/>
          <a:lstStyle/>
          <a:p>
            <a:pPr algn="ctr"/>
            <a:r>
              <a:rPr lang="en-US" dirty="0"/>
              <a:t>College Football - Bye Week Analysis</a:t>
            </a:r>
            <a:br>
              <a:rPr lang="en-US" dirty="0"/>
            </a:br>
            <a:r>
              <a:rPr lang="en-US" sz="2400" i="1" dirty="0"/>
              <a:t>A Review of College Football Bye Week</a:t>
            </a:r>
            <a:br>
              <a:rPr lang="en-US" sz="2400" i="1" dirty="0"/>
            </a:br>
            <a:r>
              <a:rPr lang="en-US" sz="2400" i="1" dirty="0"/>
              <a:t>Conference Data</a:t>
            </a:r>
            <a:endParaRPr lang="en-US" sz="2400" b="1" i="1" dirty="0">
              <a:ea typeface="Arial" panose="020B0706030804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9EA019-FD74-4B7D-A5D9-03956E1909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7459" y="4728900"/>
            <a:ext cx="6221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" dirty="0">
                <a:solidFill>
                  <a:srgbClr val="FFFFFF"/>
                </a:solidFill>
                <a:latin typeface="Arial" panose="020B0604020202020204" pitchFamily="34" charset="0"/>
              </a:rPr>
              <a:t>Georgia Institute of Technology </a:t>
            </a:r>
          </a:p>
          <a:p>
            <a:r>
              <a:rPr lang="en-US" sz="2000" spc="10" dirty="0">
                <a:solidFill>
                  <a:srgbClr val="FFFFFF"/>
                </a:solidFill>
                <a:latin typeface="Arial" panose="020B0604020202020204" pitchFamily="34" charset="0"/>
              </a:rPr>
              <a:t>Cohort 6 – Project I</a:t>
            </a:r>
          </a:p>
          <a:p>
            <a:r>
              <a:rPr lang="en-US" sz="2000" b="1" spc="10" dirty="0">
                <a:solidFill>
                  <a:srgbClr val="FFFFFF"/>
                </a:solidFill>
                <a:latin typeface="Arial" panose="020B0604020202020204" pitchFamily="34" charset="0"/>
              </a:rPr>
              <a:t>Team Members: </a:t>
            </a:r>
          </a:p>
          <a:p>
            <a:r>
              <a:rPr lang="en-US" sz="2000" spc="10" dirty="0">
                <a:solidFill>
                  <a:srgbClr val="FFFFFF"/>
                </a:solidFill>
                <a:latin typeface="Arial" panose="020B0604020202020204" pitchFamily="34" charset="0"/>
              </a:rPr>
              <a:t>Connor M., Jackie S., Nate S., Dean T., &amp; Arturo W.  </a:t>
            </a:r>
          </a:p>
        </p:txBody>
      </p:sp>
    </p:spTree>
    <p:extLst>
      <p:ext uri="{BB962C8B-B14F-4D97-AF65-F5344CB8AC3E}">
        <p14:creationId xmlns:p14="http://schemas.microsoft.com/office/powerpoint/2010/main" val="915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19" y="114693"/>
            <a:ext cx="5245824" cy="600164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Question 1A – Do Offenses Improve After a Bye?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EFB7E3B-BD2A-48AC-AA1B-67BBF6B296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AF838A-1493-4CF1-893A-B0550F6CC2BB}"/>
              </a:ext>
            </a:extLst>
          </p:cNvPr>
          <p:cNvGrpSpPr/>
          <p:nvPr/>
        </p:nvGrpSpPr>
        <p:grpSpPr>
          <a:xfrm>
            <a:off x="512961" y="1686752"/>
            <a:ext cx="4742046" cy="626710"/>
            <a:chOff x="640557" y="1676119"/>
            <a:chExt cx="4742046" cy="626710"/>
          </a:xfrm>
        </p:grpSpPr>
        <p:sp>
          <p:nvSpPr>
            <p:cNvPr id="8" name="TextBox 7"/>
            <p:cNvSpPr txBox="1"/>
            <p:nvPr/>
          </p:nvSpPr>
          <p:spPr>
            <a:xfrm>
              <a:off x="1493941" y="1676119"/>
              <a:ext cx="3888662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 b="1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Bar Graph: </a:t>
              </a:r>
              <a:r>
                <a:rPr lang="en-US" sz="1500" b="1" dirty="0"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Average points per game for the given teams</a:t>
              </a:r>
              <a:endParaRPr lang="en-US" sz="1500" dirty="0">
                <a:latin typeface="Arial" panose="020B0604020202020204" pitchFamily="34" charset="0"/>
              </a:endParaRPr>
            </a:p>
          </p:txBody>
        </p:sp>
        <p:grpSp>
          <p:nvGrpSpPr>
            <p:cNvPr id="14" name="Group 13"/>
            <p:cNvGrpSpPr>
              <a:grpSpLocks noChangeAspect="1"/>
            </p:cNvGrpSpPr>
            <p:nvPr/>
          </p:nvGrpSpPr>
          <p:grpSpPr>
            <a:xfrm>
              <a:off x="640557" y="1676561"/>
              <a:ext cx="626268" cy="626268"/>
              <a:chOff x="640557" y="1676561"/>
              <a:chExt cx="626268" cy="626268"/>
            </a:xfrm>
          </p:grpSpPr>
          <p:sp>
            <p:nvSpPr>
              <p:cNvPr id="13" name="Rectangle 12"/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2250" dirty="0">
                    <a:solidFill>
                      <a:srgbClr val="FFFFFF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5BBCC3-3395-4A7E-8CFE-3778C7DC569E}"/>
              </a:ext>
            </a:extLst>
          </p:cNvPr>
          <p:cNvGrpSpPr/>
          <p:nvPr/>
        </p:nvGrpSpPr>
        <p:grpSpPr>
          <a:xfrm>
            <a:off x="512961" y="3141526"/>
            <a:ext cx="5022955" cy="984885"/>
            <a:chOff x="640557" y="2508706"/>
            <a:chExt cx="5022955" cy="984885"/>
          </a:xfrm>
        </p:grpSpPr>
        <p:sp>
          <p:nvSpPr>
            <p:cNvPr id="9" name="TextBox 8"/>
            <p:cNvSpPr txBox="1"/>
            <p:nvPr/>
          </p:nvSpPr>
          <p:spPr>
            <a:xfrm>
              <a:off x="1493941" y="2508706"/>
              <a:ext cx="416957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Mean Score Evaluation: </a:t>
              </a:r>
              <a:r>
                <a:rPr lang="en-US" sz="1400" dirty="0">
                  <a:solidFill>
                    <a:srgbClr val="000000"/>
                  </a:solidFill>
                  <a:latin typeface="+mj-lt"/>
                </a:rPr>
                <a:t>Bye weeks averages vs non-bye week average (team bars) &amp; Comparison to population. </a:t>
              </a:r>
              <a:r>
                <a:rPr lang="en-US" sz="1400" dirty="0">
                  <a:solidFill>
                    <a:srgbClr val="000000"/>
                  </a:solidFill>
                </a:rPr>
                <a:t>Includes average across population. </a:t>
              </a:r>
              <a:endParaRPr lang="en-US" sz="1400" dirty="0">
                <a:solidFill>
                  <a:srgbClr val="000000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>
              <a:off x="640557" y="2656296"/>
              <a:ext cx="626268" cy="626268"/>
              <a:chOff x="640557" y="1676561"/>
              <a:chExt cx="626268" cy="626268"/>
            </a:xfrm>
          </p:grpSpPr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2250" dirty="0">
                    <a:solidFill>
                      <a:srgbClr val="FFFFFF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8428C4-D567-4CF8-8C89-07CB954611B1}"/>
              </a:ext>
            </a:extLst>
          </p:cNvPr>
          <p:cNvGrpSpPr/>
          <p:nvPr/>
        </p:nvGrpSpPr>
        <p:grpSpPr>
          <a:xfrm>
            <a:off x="474861" y="4954475"/>
            <a:ext cx="4818246" cy="626268"/>
            <a:chOff x="640557" y="3636031"/>
            <a:chExt cx="4818246" cy="626268"/>
          </a:xfrm>
        </p:grpSpPr>
        <p:sp>
          <p:nvSpPr>
            <p:cNvPr id="10" name="TextBox 9"/>
            <p:cNvSpPr txBox="1"/>
            <p:nvPr/>
          </p:nvSpPr>
          <p:spPr>
            <a:xfrm>
              <a:off x="1493941" y="3687681"/>
              <a:ext cx="39648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Bottom Line: </a:t>
              </a: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</a:rPr>
                <a:t>Teams on average score less following bye weeks than during other games</a:t>
              </a:r>
              <a:endParaRPr lang="en-US" sz="1500" dirty="0">
                <a:latin typeface="Arial" panose="020B0604020202020204" pitchFamily="34" charset="0"/>
              </a:endParaRPr>
            </a:p>
          </p:txBody>
        </p:sp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640557" y="3636031"/>
              <a:ext cx="626268" cy="626268"/>
              <a:chOff x="640557" y="1676561"/>
              <a:chExt cx="626268" cy="626268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2250" dirty="0">
                    <a:solidFill>
                      <a:srgbClr val="FFFFFF"/>
                    </a:solidFill>
                    <a:latin typeface="Arial" panose="020B0604020202020204" pitchFamily="34" charset="0"/>
                  </a:rPr>
                  <a:t>3</a:t>
                </a:r>
              </a:p>
            </p:txBody>
          </p:sp>
        </p:grpSp>
      </p:grp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E200D7FF-7651-594D-BE54-8E25785A4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81243" y="854439"/>
            <a:ext cx="6485839" cy="5520808"/>
          </a:xfrm>
        </p:spPr>
        <p:txBody>
          <a:bodyPr/>
          <a:lstStyle/>
          <a:p>
            <a:pPr fontAlgn="base"/>
            <a:r>
              <a:rPr lang="en-US" dirty="0"/>
              <a:t>(Are teams better after a bye week?)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93F7E-0729-424D-9439-52446E6C4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73"/>
          <a:stretch/>
        </p:blipFill>
        <p:spPr>
          <a:xfrm>
            <a:off x="5663512" y="1676120"/>
            <a:ext cx="6321299" cy="41362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653A98-808E-4F4F-B68D-6D65160B357B}"/>
              </a:ext>
            </a:extLst>
          </p:cNvPr>
          <p:cNvSpPr txBox="1"/>
          <p:nvPr/>
        </p:nvSpPr>
        <p:spPr>
          <a:xfrm>
            <a:off x="1511300" y="5672430"/>
            <a:ext cx="3743707" cy="523220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Average for Games Not After a Bye: 27.42</a:t>
            </a:r>
          </a:p>
          <a:p>
            <a:r>
              <a:rPr lang="en-US" sz="1400" dirty="0"/>
              <a:t>Game After Bye Week Average: 26.02</a:t>
            </a:r>
          </a:p>
        </p:txBody>
      </p:sp>
    </p:spTree>
    <p:extLst>
      <p:ext uri="{BB962C8B-B14F-4D97-AF65-F5344CB8AC3E}">
        <p14:creationId xmlns:p14="http://schemas.microsoft.com/office/powerpoint/2010/main" val="63954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EFB7E3B-BD2A-48AC-AA1B-67BBF6B296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E200D7FF-7651-594D-BE54-8E25785A4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81243" y="854439"/>
            <a:ext cx="6485839" cy="5520808"/>
          </a:xfrm>
        </p:spPr>
        <p:txBody>
          <a:bodyPr/>
          <a:lstStyle/>
          <a:p>
            <a:pPr fontAlgn="base"/>
            <a:r>
              <a:rPr lang="en-US" dirty="0"/>
              <a:t>(Are teams better after a bye week?)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06287-9AEC-3F4C-8CE4-7F8D7325B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6"/>
          <a:stretch/>
        </p:blipFill>
        <p:spPr>
          <a:xfrm>
            <a:off x="5669314" y="1436587"/>
            <a:ext cx="6282608" cy="406795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F619AE7-3135-4A69-94F1-88DA5893C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19" y="114693"/>
            <a:ext cx="5245824" cy="600164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Question 1B – Do Offenses Improve After a Bye?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987B15-54C6-4C8E-A83D-984C9AF0DD98}"/>
              </a:ext>
            </a:extLst>
          </p:cNvPr>
          <p:cNvGrpSpPr/>
          <p:nvPr/>
        </p:nvGrpSpPr>
        <p:grpSpPr>
          <a:xfrm>
            <a:off x="512961" y="1686752"/>
            <a:ext cx="4742046" cy="626710"/>
            <a:chOff x="640557" y="1676119"/>
            <a:chExt cx="4742046" cy="6267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2B0931-3613-400D-9501-A4CE2640726F}"/>
                </a:ext>
              </a:extLst>
            </p:cNvPr>
            <p:cNvSpPr txBox="1"/>
            <p:nvPr/>
          </p:nvSpPr>
          <p:spPr>
            <a:xfrm>
              <a:off x="1493941" y="1676119"/>
              <a:ext cx="3888662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 b="1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Bar Graph: </a:t>
              </a:r>
              <a:r>
                <a:rPr lang="en-US" sz="1500" b="1" dirty="0"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Average total yards per game for the given teams</a:t>
              </a:r>
              <a:endParaRPr lang="en-US" sz="1500" dirty="0">
                <a:latin typeface="Arial" panose="020B060402020202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62222E9-2BA3-4F97-BE81-08DD5952EA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557" y="1676561"/>
              <a:ext cx="626268" cy="626268"/>
              <a:chOff x="640557" y="1676561"/>
              <a:chExt cx="626268" cy="62626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3C78649-D24F-415D-A3DF-19760F7908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AD8706E-B83A-4D8E-B08E-7983400CF1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2250" dirty="0">
                    <a:solidFill>
                      <a:srgbClr val="FFFFFF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268A19-11DF-4464-BE6B-961BB03267DE}"/>
              </a:ext>
            </a:extLst>
          </p:cNvPr>
          <p:cNvGrpSpPr/>
          <p:nvPr/>
        </p:nvGrpSpPr>
        <p:grpSpPr>
          <a:xfrm>
            <a:off x="512961" y="3141526"/>
            <a:ext cx="5022955" cy="984885"/>
            <a:chOff x="640557" y="2508706"/>
            <a:chExt cx="5022955" cy="98488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18E0ED-DBB6-4337-85D9-E643679A3BD2}"/>
                </a:ext>
              </a:extLst>
            </p:cNvPr>
            <p:cNvSpPr txBox="1"/>
            <p:nvPr/>
          </p:nvSpPr>
          <p:spPr>
            <a:xfrm>
              <a:off x="1493941" y="2508706"/>
              <a:ext cx="416957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Mean Score Evaluation: </a:t>
              </a:r>
              <a:r>
                <a:rPr lang="en-US" sz="1400" dirty="0">
                  <a:solidFill>
                    <a:srgbClr val="000000"/>
                  </a:solidFill>
                  <a:latin typeface="+mj-lt"/>
                </a:rPr>
                <a:t>Bye weeks averages vs non-bye week average (team bars) &amp; Comparison to population.</a:t>
              </a:r>
              <a:r>
                <a:rPr lang="en-US" sz="1400" dirty="0">
                  <a:solidFill>
                    <a:srgbClr val="000000"/>
                  </a:solidFill>
                </a:rPr>
                <a:t> Includes average across population. </a:t>
              </a:r>
              <a:endParaRPr lang="en-US" sz="1400" dirty="0">
                <a:solidFill>
                  <a:srgbClr val="000000"/>
                </a:solidFill>
                <a:latin typeface="+mj-lt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6993FB3-410F-48BD-BEB9-815260652C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557" y="2656296"/>
              <a:ext cx="626268" cy="626268"/>
              <a:chOff x="640557" y="1676561"/>
              <a:chExt cx="626268" cy="62626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2F250CB-E15F-4212-AE71-21F3A8D1F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C0431C4-979C-4660-B9F0-33E680D602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2250" dirty="0">
                    <a:solidFill>
                      <a:srgbClr val="FFFFFF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DF5E7C-2BFA-4AC3-9B55-30B1C5DD20CF}"/>
              </a:ext>
            </a:extLst>
          </p:cNvPr>
          <p:cNvGrpSpPr/>
          <p:nvPr/>
        </p:nvGrpSpPr>
        <p:grpSpPr>
          <a:xfrm>
            <a:off x="474861" y="4954475"/>
            <a:ext cx="4818246" cy="821091"/>
            <a:chOff x="640557" y="3636031"/>
            <a:chExt cx="4818246" cy="82109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047116-A3DF-468A-9F5F-DAAAB4FBFB7D}"/>
                </a:ext>
              </a:extLst>
            </p:cNvPr>
            <p:cNvSpPr txBox="1"/>
            <p:nvPr/>
          </p:nvSpPr>
          <p:spPr>
            <a:xfrm>
              <a:off x="1493941" y="3687681"/>
              <a:ext cx="39648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Bottom Line: </a:t>
              </a: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</a:rPr>
                <a:t>Teams on average have less total yards following bye weeks than during other games</a:t>
              </a:r>
              <a:endParaRPr lang="en-US" sz="1500" dirty="0">
                <a:latin typeface="Arial" panose="020B0604020202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4ED0CBB-02B0-4839-ABD9-A6E95433F9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557" y="3636031"/>
              <a:ext cx="626268" cy="626268"/>
              <a:chOff x="640557" y="1676561"/>
              <a:chExt cx="626268" cy="62626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BAE23B-E934-4F25-A98F-7F04A204AD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7B7092E-7696-458F-8494-5BDCB97280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2250" dirty="0">
                    <a:solidFill>
                      <a:srgbClr val="FFFFFF"/>
                    </a:solidFill>
                    <a:latin typeface="Arial" panose="020B0604020202020204" pitchFamily="34" charset="0"/>
                  </a:rPr>
                  <a:t>3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4BA952B-EBA9-4181-AAE0-8BB3F9EA9BC9}"/>
              </a:ext>
            </a:extLst>
          </p:cNvPr>
          <p:cNvSpPr txBox="1"/>
          <p:nvPr/>
        </p:nvSpPr>
        <p:spPr>
          <a:xfrm>
            <a:off x="1511300" y="5710530"/>
            <a:ext cx="3743707" cy="523220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Average for Games Not After a Bye: 400</a:t>
            </a:r>
          </a:p>
          <a:p>
            <a:r>
              <a:rPr lang="en-US" sz="1400" dirty="0"/>
              <a:t>Game After Bye Week Average: 390</a:t>
            </a:r>
          </a:p>
        </p:txBody>
      </p:sp>
    </p:spTree>
    <p:extLst>
      <p:ext uri="{BB962C8B-B14F-4D97-AF65-F5344CB8AC3E}">
        <p14:creationId xmlns:p14="http://schemas.microsoft.com/office/powerpoint/2010/main" val="1094859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13"/>
          <a:stretch/>
        </p:blipFill>
        <p:spPr>
          <a:xfrm>
            <a:off x="0" y="-23446"/>
            <a:ext cx="12192000" cy="68814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92333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Question 2</a:t>
            </a:r>
            <a:endParaRPr lang="en-US" sz="5400" b="1" dirty="0">
              <a:solidFill>
                <a:schemeClr val="bg1"/>
              </a:solidFill>
              <a:ea typeface="Arial" panose="020B07060308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E8A855-A272-404B-894D-816F622ED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5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EFB7E3B-BD2A-48AC-AA1B-67BBF6B296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E200D7FF-7651-594D-BE54-8E25785A4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81243" y="854439"/>
            <a:ext cx="6485839" cy="5520808"/>
          </a:xfrm>
        </p:spPr>
        <p:txBody>
          <a:bodyPr/>
          <a:lstStyle/>
          <a:p>
            <a:pPr fontAlgn="base"/>
            <a:r>
              <a:rPr lang="en-US" dirty="0"/>
              <a:t>(Are teams better after a bye week?)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8E4A9-024E-A144-A093-B45275760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900"/>
          <a:stretch/>
        </p:blipFill>
        <p:spPr>
          <a:xfrm>
            <a:off x="5551263" y="1363061"/>
            <a:ext cx="6504149" cy="427219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BB437CF-1F98-4833-AD3C-79152118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19" y="114693"/>
            <a:ext cx="5245824" cy="600164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Question 2 – Do Defenses Improve After a Bye?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E7E4A4-99D9-4FEB-AD7E-5A22487FF8FB}"/>
              </a:ext>
            </a:extLst>
          </p:cNvPr>
          <p:cNvGrpSpPr/>
          <p:nvPr/>
        </p:nvGrpSpPr>
        <p:grpSpPr>
          <a:xfrm>
            <a:off x="512961" y="1686752"/>
            <a:ext cx="4742046" cy="626710"/>
            <a:chOff x="640557" y="1676119"/>
            <a:chExt cx="4742046" cy="6267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D0A4DE-494D-415D-B453-226BDA42CD67}"/>
                </a:ext>
              </a:extLst>
            </p:cNvPr>
            <p:cNvSpPr txBox="1"/>
            <p:nvPr/>
          </p:nvSpPr>
          <p:spPr>
            <a:xfrm>
              <a:off x="1493941" y="1676119"/>
              <a:ext cx="3888662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 b="1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Bar Graph: </a:t>
              </a:r>
              <a:r>
                <a:rPr lang="en-US" sz="1500" b="1" dirty="0"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Average points per game allowed for the given teams</a:t>
              </a:r>
              <a:endParaRPr lang="en-US" sz="1500" dirty="0">
                <a:latin typeface="Arial" panose="020B060402020202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7F319BE-799D-4FC5-BAA7-D6DB977D70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557" y="1676561"/>
              <a:ext cx="626268" cy="626268"/>
              <a:chOff x="640557" y="1676561"/>
              <a:chExt cx="626268" cy="62626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5385A1-0A02-41FE-BCA5-E9BFCFA8F3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014D55E-B355-4B38-9741-CED2570F8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2250" dirty="0">
                    <a:solidFill>
                      <a:srgbClr val="FFFFFF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9A4486-E46F-4BC8-B933-8EDE7CB094FD}"/>
              </a:ext>
            </a:extLst>
          </p:cNvPr>
          <p:cNvGrpSpPr/>
          <p:nvPr/>
        </p:nvGrpSpPr>
        <p:grpSpPr>
          <a:xfrm>
            <a:off x="512961" y="3141526"/>
            <a:ext cx="5022955" cy="984885"/>
            <a:chOff x="640557" y="2508706"/>
            <a:chExt cx="5022955" cy="98488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E379D4-7D75-4179-A32D-1CE55029683F}"/>
                </a:ext>
              </a:extLst>
            </p:cNvPr>
            <p:cNvSpPr txBox="1"/>
            <p:nvPr/>
          </p:nvSpPr>
          <p:spPr>
            <a:xfrm>
              <a:off x="1493941" y="2508706"/>
              <a:ext cx="416957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Mean Score Evaluation: </a:t>
              </a:r>
              <a:r>
                <a:rPr lang="en-US" sz="1400" dirty="0">
                  <a:solidFill>
                    <a:srgbClr val="000000"/>
                  </a:solidFill>
                  <a:latin typeface="+mj-lt"/>
                </a:rPr>
                <a:t>Bye weeks averages vs non-bye week average (team bars) &amp; Comparison to population. Includes average across population. 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AA6BD64-93AF-4434-9FDE-8705A25DE6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557" y="2656296"/>
              <a:ext cx="626268" cy="626268"/>
              <a:chOff x="640557" y="1676561"/>
              <a:chExt cx="626268" cy="62626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F5D9D77-AF3A-4F30-BD55-93BD17AC87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0A11B60-0EAE-4C1C-884A-7AE51A80E9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2250" dirty="0">
                    <a:solidFill>
                      <a:srgbClr val="FFFFFF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15BC2A-BBAA-4BED-997B-72909163F4B2}"/>
              </a:ext>
            </a:extLst>
          </p:cNvPr>
          <p:cNvGrpSpPr/>
          <p:nvPr/>
        </p:nvGrpSpPr>
        <p:grpSpPr>
          <a:xfrm>
            <a:off x="474861" y="4889162"/>
            <a:ext cx="4818246" cy="769441"/>
            <a:chOff x="640557" y="3570718"/>
            <a:chExt cx="4818246" cy="76944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2CB7F3-F346-4D76-A37F-8E1FEB07DF4E}"/>
                </a:ext>
              </a:extLst>
            </p:cNvPr>
            <p:cNvSpPr txBox="1"/>
            <p:nvPr/>
          </p:nvSpPr>
          <p:spPr>
            <a:xfrm>
              <a:off x="1493941" y="3570718"/>
              <a:ext cx="39648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accent2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Bottom Line: </a:t>
              </a: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</a:rPr>
                <a:t>Teams on average give up more points following bye weeks than during other games</a:t>
              </a:r>
              <a:endParaRPr lang="en-US" sz="1500" dirty="0">
                <a:latin typeface="Arial" panose="020B0604020202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0696894-4485-4E4E-9290-B5996E3432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557" y="3636031"/>
              <a:ext cx="626268" cy="626268"/>
              <a:chOff x="640557" y="1676561"/>
              <a:chExt cx="626268" cy="62626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427FEE7-4F5F-4603-8EF6-399D6ADC4C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8E470E7-E08C-47C8-86A2-96F8ECDCF8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2250" dirty="0">
                    <a:solidFill>
                      <a:srgbClr val="FFFFFF"/>
                    </a:solidFill>
                    <a:latin typeface="Arial" panose="020B0604020202020204" pitchFamily="34" charset="0"/>
                  </a:rPr>
                  <a:t>3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937E28C-2122-4404-8728-75166C9F52E5}"/>
              </a:ext>
            </a:extLst>
          </p:cNvPr>
          <p:cNvSpPr txBox="1"/>
          <p:nvPr/>
        </p:nvSpPr>
        <p:spPr>
          <a:xfrm>
            <a:off x="1524000" y="5685130"/>
            <a:ext cx="3743707" cy="523220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Average for Games Not After a Bye: 23.16</a:t>
            </a:r>
          </a:p>
          <a:p>
            <a:r>
              <a:rPr lang="en-US" sz="1400" dirty="0"/>
              <a:t>Game After Bye Week Average: 24.62</a:t>
            </a:r>
          </a:p>
        </p:txBody>
      </p:sp>
    </p:spTree>
    <p:extLst>
      <p:ext uri="{BB962C8B-B14F-4D97-AF65-F5344CB8AC3E}">
        <p14:creationId xmlns:p14="http://schemas.microsoft.com/office/powerpoint/2010/main" val="123703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83"/>
          <a:stretch/>
        </p:blipFill>
        <p:spPr>
          <a:xfrm>
            <a:off x="0" y="11723"/>
            <a:ext cx="12192000" cy="684627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92333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Question 3</a:t>
            </a:r>
            <a:endParaRPr lang="en-US" sz="5400" b="1" dirty="0">
              <a:solidFill>
                <a:schemeClr val="bg1"/>
              </a:solidFill>
              <a:ea typeface="Arial" panose="020B07060308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E8A855-A272-404B-894D-816F622ED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7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5">
            <a:extLst>
              <a:ext uri="{FF2B5EF4-FFF2-40B4-BE49-F238E27FC236}">
                <a16:creationId xmlns:a16="http://schemas.microsoft.com/office/drawing/2014/main" id="{DD6F375C-87CD-43CC-A5D7-4DDB19975739}"/>
              </a:ext>
            </a:extLst>
          </p:cNvPr>
          <p:cNvSpPr txBox="1">
            <a:spLocks/>
          </p:cNvSpPr>
          <p:nvPr/>
        </p:nvSpPr>
        <p:spPr>
          <a:xfrm>
            <a:off x="6959600" y="816457"/>
            <a:ext cx="4876800" cy="265176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800" kern="1200">
                <a:noFill/>
                <a:latin typeface="Arial" panose="020B0604020202020204" pitchFamily="34" charset="0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/>
              <a:t>(Are teams better after a bye week?) 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19" y="114693"/>
            <a:ext cx="11530516" cy="600164"/>
          </a:xfrm>
        </p:spPr>
        <p:txBody>
          <a:bodyPr>
            <a:normAutofit fontScale="90000"/>
          </a:bodyPr>
          <a:lstStyle/>
          <a:p>
            <a:r>
              <a:rPr lang="en-US" noProof="0" dirty="0"/>
              <a:t>Question </a:t>
            </a:r>
            <a:r>
              <a:rPr lang="en-US" dirty="0"/>
              <a:t>3A – Which teams perform the best and worst after a bye? 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>
          <a:xfrm>
            <a:off x="5608411" y="6746864"/>
            <a:ext cx="464888" cy="365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E200D7FF-7651-594D-BE54-8E25785A4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899" y="1586896"/>
            <a:ext cx="6485839" cy="3937604"/>
          </a:xfrm>
        </p:spPr>
        <p:txBody>
          <a:bodyPr/>
          <a:lstStyle/>
          <a:p>
            <a:pPr fontAlgn="base"/>
            <a:r>
              <a:rPr lang="en-US" dirty="0"/>
              <a:t>(Are teams better after a bye week?)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34847-CD13-5D4D-871A-92621DC51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27" b="-1385"/>
          <a:stretch/>
        </p:blipFill>
        <p:spPr>
          <a:xfrm>
            <a:off x="91859" y="1795021"/>
            <a:ext cx="5481153" cy="3119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51483-8E98-E242-BECE-2524CD5B2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64" t="42251" b="45844"/>
          <a:stretch/>
        </p:blipFill>
        <p:spPr>
          <a:xfrm>
            <a:off x="2300159" y="4835947"/>
            <a:ext cx="3332813" cy="593028"/>
          </a:xfrm>
          <a:prstGeom prst="rect">
            <a:avLst/>
          </a:prstGeom>
          <a:ln>
            <a:noFill/>
          </a:ln>
        </p:spPr>
      </p:pic>
      <p:sp>
        <p:nvSpPr>
          <p:cNvPr id="24" name="Text Placeholder 35">
            <a:extLst>
              <a:ext uri="{FF2B5EF4-FFF2-40B4-BE49-F238E27FC236}">
                <a16:creationId xmlns:a16="http://schemas.microsoft.com/office/drawing/2014/main" id="{BF24218E-570D-4650-896A-F36CD05485A3}"/>
              </a:ext>
            </a:extLst>
          </p:cNvPr>
          <p:cNvSpPr txBox="1">
            <a:spLocks/>
          </p:cNvSpPr>
          <p:nvPr/>
        </p:nvSpPr>
        <p:spPr>
          <a:xfrm>
            <a:off x="6959600" y="3796957"/>
            <a:ext cx="4876800" cy="265176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800" kern="1200">
                <a:noFill/>
                <a:latin typeface="Arial" panose="020B0604020202020204" pitchFamily="34" charset="0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/>
              <a:t>(Are teams better after a bye week?) 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2F2C716-BCE5-4CD5-8E72-43B587378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15" r="59203" b="37648"/>
          <a:stretch/>
        </p:blipFill>
        <p:spPr>
          <a:xfrm>
            <a:off x="7352695" y="1085850"/>
            <a:ext cx="4031749" cy="220908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73E55DD-6AB4-47DB-8F26-1EA242E8A168}"/>
              </a:ext>
            </a:extLst>
          </p:cNvPr>
          <p:cNvGrpSpPr/>
          <p:nvPr/>
        </p:nvGrpSpPr>
        <p:grpSpPr>
          <a:xfrm>
            <a:off x="7037847" y="4061337"/>
            <a:ext cx="4703302" cy="2377440"/>
            <a:chOff x="7164847" y="3705737"/>
            <a:chExt cx="4703302" cy="25146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50FC136-3E82-4951-A436-B32DC53F6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959" t="39833" r="23965"/>
            <a:stretch/>
          </p:blipFill>
          <p:spPr>
            <a:xfrm>
              <a:off x="7164847" y="3705737"/>
              <a:ext cx="4701088" cy="2514600"/>
            </a:xfrm>
            <a:prstGeom prst="rect">
              <a:avLst/>
            </a:prstGeom>
          </p:spPr>
        </p:pic>
        <p:sp>
          <p:nvSpPr>
            <p:cNvPr id="28" name="Text Placeholder 35">
              <a:extLst>
                <a:ext uri="{FF2B5EF4-FFF2-40B4-BE49-F238E27FC236}">
                  <a16:creationId xmlns:a16="http://schemas.microsoft.com/office/drawing/2014/main" id="{CB0C06F8-2C01-4664-9C02-C34767E252B8}"/>
                </a:ext>
              </a:extLst>
            </p:cNvPr>
            <p:cNvSpPr txBox="1">
              <a:spLocks/>
            </p:cNvSpPr>
            <p:nvPr/>
          </p:nvSpPr>
          <p:spPr>
            <a:xfrm>
              <a:off x="11779072" y="4423143"/>
              <a:ext cx="89077" cy="732903"/>
            </a:xfrm>
            <a:prstGeom prst="rect">
              <a:avLst/>
            </a:prstGeom>
            <a:solidFill>
              <a:schemeClr val="bg2"/>
            </a:solidFill>
            <a:ln w="0">
              <a:solidFill>
                <a:schemeClr val="bg2">
                  <a:alpha val="0"/>
                </a:schemeClr>
              </a:solidFill>
            </a:ln>
          </p:spPr>
          <p:txBody>
            <a:bodyPr vert="horz" lIns="91440" tIns="45720" rIns="91440" bIns="45720" rtlCol="0">
              <a:normAutofit fontScale="25000" lnSpcReduction="20000"/>
            </a:bodyPr>
            <a:lstStyle>
              <a:lvl1pPr marL="0" indent="0" algn="l" defTabSz="914400" rtl="0" eaLnBrk="1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None/>
                <a:defRPr sz="800" kern="1200">
                  <a:noFill/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0850" indent="-184150" algn="l" defTabSz="914400" rtl="0" eaLnBrk="1" latinLnBrk="0" hangingPunct="1">
                <a:lnSpc>
                  <a:spcPct val="117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en-US" dirty="0"/>
                <a:t>(Are teams better after a bye week?) 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451EC1-6440-46D2-9526-DDF96F77C21C}"/>
              </a:ext>
            </a:extLst>
          </p:cNvPr>
          <p:cNvSpPr/>
          <p:nvPr/>
        </p:nvSpPr>
        <p:spPr>
          <a:xfrm>
            <a:off x="571499" y="1917700"/>
            <a:ext cx="1728659" cy="15113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4779E1-47E1-427B-B3B5-776F57B3AFE4}"/>
              </a:ext>
            </a:extLst>
          </p:cNvPr>
          <p:cNvSpPr/>
          <p:nvPr/>
        </p:nvSpPr>
        <p:spPr>
          <a:xfrm>
            <a:off x="3187701" y="3124200"/>
            <a:ext cx="2273614" cy="15113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9EB15E-0F38-4BD5-8C11-35564FE444BE}"/>
              </a:ext>
            </a:extLst>
          </p:cNvPr>
          <p:cNvSpPr/>
          <p:nvPr/>
        </p:nvSpPr>
        <p:spPr>
          <a:xfrm>
            <a:off x="256959" y="1688496"/>
            <a:ext cx="457200" cy="457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4FE6DA4-EB56-47F7-BD15-72E0FC876FA1}"/>
              </a:ext>
            </a:extLst>
          </p:cNvPr>
          <p:cNvSpPr/>
          <p:nvPr/>
        </p:nvSpPr>
        <p:spPr>
          <a:xfrm>
            <a:off x="5260759" y="2831496"/>
            <a:ext cx="457200" cy="457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7FF10FB-8109-4AF5-9891-3BFB5B847DDB}"/>
              </a:ext>
            </a:extLst>
          </p:cNvPr>
          <p:cNvSpPr/>
          <p:nvPr/>
        </p:nvSpPr>
        <p:spPr>
          <a:xfrm>
            <a:off x="6809247" y="3604137"/>
            <a:ext cx="457200" cy="457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707645-61E0-4775-B701-D26F1B2349C8}"/>
              </a:ext>
            </a:extLst>
          </p:cNvPr>
          <p:cNvSpPr/>
          <p:nvPr/>
        </p:nvSpPr>
        <p:spPr>
          <a:xfrm>
            <a:off x="6809247" y="727557"/>
            <a:ext cx="457200" cy="457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CBCD58DD-D42A-44AF-AEAB-6028B6255A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6401" y="660700"/>
            <a:ext cx="5258610" cy="574324"/>
          </a:xfrm>
        </p:spPr>
        <p:txBody>
          <a:bodyPr/>
          <a:lstStyle/>
          <a:p>
            <a:r>
              <a:rPr lang="en-US" dirty="0"/>
              <a:t>Comparing offensive and defensive performance along with number of wins</a:t>
            </a:r>
          </a:p>
        </p:txBody>
      </p:sp>
    </p:spTree>
    <p:extLst>
      <p:ext uri="{BB962C8B-B14F-4D97-AF65-F5344CB8AC3E}">
        <p14:creationId xmlns:p14="http://schemas.microsoft.com/office/powerpoint/2010/main" val="540746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419" y="114693"/>
            <a:ext cx="11678510" cy="596817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3A – Which conference has teams that perform the best and worst after a bye? 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EFB7E3B-BD2A-48AC-AA1B-67BBF6B296E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32" name="Text Placeholder 35">
            <a:extLst>
              <a:ext uri="{FF2B5EF4-FFF2-40B4-BE49-F238E27FC236}">
                <a16:creationId xmlns:a16="http://schemas.microsoft.com/office/drawing/2014/main" id="{E200D7FF-7651-594D-BE54-8E25785A4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81243" y="854439"/>
            <a:ext cx="6485839" cy="5520808"/>
          </a:xfrm>
        </p:spPr>
        <p:txBody>
          <a:bodyPr/>
          <a:lstStyle/>
          <a:p>
            <a:pPr fontAlgn="base"/>
            <a:r>
              <a:rPr lang="en-US" dirty="0"/>
              <a:t>(Are teams better after a bye week?)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07B65-DD3D-8643-A8C9-B993CBFA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43" y="1543499"/>
            <a:ext cx="6432686" cy="34616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3FEDC7E-FA42-4FDA-B533-5C794CEBC0A7}"/>
              </a:ext>
            </a:extLst>
          </p:cNvPr>
          <p:cNvGrpSpPr/>
          <p:nvPr/>
        </p:nvGrpSpPr>
        <p:grpSpPr>
          <a:xfrm>
            <a:off x="512961" y="1590500"/>
            <a:ext cx="4742046" cy="722962"/>
            <a:chOff x="640557" y="1579867"/>
            <a:chExt cx="4742046" cy="7229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685C4C-4111-4724-823D-29DD84CE2B93}"/>
                </a:ext>
              </a:extLst>
            </p:cNvPr>
            <p:cNvSpPr txBox="1"/>
            <p:nvPr/>
          </p:nvSpPr>
          <p:spPr>
            <a:xfrm>
              <a:off x="1493941" y="1579867"/>
              <a:ext cx="3888662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 b="1" dirty="0">
                  <a:solidFill>
                    <a:schemeClr val="accent1"/>
                  </a:solidFill>
                  <a:latin typeface="+mj-lt"/>
                  <a:ea typeface="Arial" panose="020B0706030804020204" pitchFamily="34" charset="0"/>
                  <a:cs typeface="Arial" panose="020B0604020202020204" pitchFamily="34" charset="0"/>
                </a:rPr>
                <a:t>Box Plot: </a:t>
              </a:r>
              <a:r>
                <a:rPr lang="en-US" sz="1500" b="1" dirty="0">
                  <a:latin typeface="+mj-lt"/>
                  <a:ea typeface="Arial" panose="020B0706030804020204" pitchFamily="34" charset="0"/>
                  <a:cs typeface="Arial" panose="020B0604020202020204" pitchFamily="34" charset="0"/>
                </a:rPr>
                <a:t>Quartile ranges of the average wins after a bye for the given teams</a:t>
              </a:r>
              <a:endParaRPr lang="en-US" sz="1500" dirty="0">
                <a:latin typeface="+mj-lt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F9FDC3E-A9FA-4CF3-8AF9-684A30237F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557" y="1676561"/>
              <a:ext cx="626268" cy="626268"/>
              <a:chOff x="640557" y="1676561"/>
              <a:chExt cx="626268" cy="62626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2ECED94-E0B2-496D-91A2-DFCA5D226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419375C-5170-4DAD-ABDA-B26B85FC1A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1500" dirty="0">
                    <a:solidFill>
                      <a:srgbClr val="FFFFFF"/>
                    </a:solidFill>
                    <a:latin typeface="+mj-lt"/>
                  </a:rPr>
                  <a:t>1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50A8EF-9533-4A03-AE90-8B9754AB816E}"/>
              </a:ext>
            </a:extLst>
          </p:cNvPr>
          <p:cNvGrpSpPr/>
          <p:nvPr/>
        </p:nvGrpSpPr>
        <p:grpSpPr>
          <a:xfrm>
            <a:off x="512961" y="2840564"/>
            <a:ext cx="5022955" cy="1446550"/>
            <a:chOff x="640557" y="2207744"/>
            <a:chExt cx="5022955" cy="144655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2478C6-6614-46F1-8C04-DCEF6AE26552}"/>
                </a:ext>
              </a:extLst>
            </p:cNvPr>
            <p:cNvSpPr txBox="1"/>
            <p:nvPr/>
          </p:nvSpPr>
          <p:spPr>
            <a:xfrm>
              <a:off x="1493941" y="2207744"/>
              <a:ext cx="416957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500" b="1" dirty="0">
                  <a:solidFill>
                    <a:srgbClr val="67A7DB"/>
                  </a:solidFill>
                  <a:latin typeface="+mj-lt"/>
                  <a:ea typeface="Arial" panose="020B0706030804020204" pitchFamily="34" charset="0"/>
                  <a:cs typeface="Arial" panose="020B0604020202020204" pitchFamily="34" charset="0"/>
                </a:rPr>
                <a:t>Quartile Evaluation: </a:t>
              </a:r>
              <a:r>
                <a:rPr lang="en-US" sz="1500" dirty="0">
                  <a:solidFill>
                    <a:srgbClr val="000000"/>
                  </a:solidFill>
                  <a:latin typeface="+mj-lt"/>
                </a:rPr>
                <a:t>Wins within a conference after bye weeks compared to other conferences</a:t>
              </a:r>
            </a:p>
            <a:p>
              <a:pPr lvl="0"/>
              <a:endParaRPr lang="en-US" sz="1500" dirty="0">
                <a:solidFill>
                  <a:srgbClr val="000000"/>
                </a:solidFill>
                <a:latin typeface="+mj-lt"/>
              </a:endParaRPr>
            </a:p>
            <a:p>
              <a:r>
                <a:rPr lang="en-US" sz="1400" i="1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ANOVA Test</a:t>
              </a: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: </a:t>
              </a:r>
              <a:b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</a:br>
              <a:r>
                <a:rPr lang="en-US" sz="1400" i="1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statistic=0.608 &amp;&amp; </a:t>
              </a:r>
              <a:r>
                <a:rPr lang="en-US" sz="1400" b="1" i="1" dirty="0" err="1">
                  <a:solidFill>
                    <a:srgbClr val="000000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pvalue</a:t>
              </a:r>
              <a:r>
                <a:rPr lang="en-US" sz="1400" b="1" i="1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706030804020204" pitchFamily="34" charset="0"/>
                  <a:cs typeface="Arial" panose="020B0604020202020204" pitchFamily="34" charset="0"/>
                </a:rPr>
                <a:t>=0.659</a:t>
              </a:r>
              <a:endParaRPr lang="en-US" sz="1400" i="1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92E9AE3-FFFE-4BD4-A996-AE0F0EA5B3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557" y="2656296"/>
              <a:ext cx="626268" cy="626268"/>
              <a:chOff x="640557" y="1676561"/>
              <a:chExt cx="626268" cy="62626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48583E-76AF-4D95-BB1A-C40FE14BBB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79C30DE-97E9-4323-BCFF-CD73A2C2E5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1500" dirty="0">
                    <a:solidFill>
                      <a:srgbClr val="FFFFFF"/>
                    </a:solidFill>
                    <a:latin typeface="+mj-lt"/>
                  </a:rPr>
                  <a:t>2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8BC848-4115-4200-ADD1-6500C49CEC54}"/>
              </a:ext>
            </a:extLst>
          </p:cNvPr>
          <p:cNvGrpSpPr/>
          <p:nvPr/>
        </p:nvGrpSpPr>
        <p:grpSpPr>
          <a:xfrm>
            <a:off x="474861" y="4805973"/>
            <a:ext cx="4818246" cy="1015663"/>
            <a:chOff x="640557" y="3487529"/>
            <a:chExt cx="4818246" cy="10156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10F826-691D-4AEB-A6BC-C01B38106A8D}"/>
                </a:ext>
              </a:extLst>
            </p:cNvPr>
            <p:cNvSpPr txBox="1"/>
            <p:nvPr/>
          </p:nvSpPr>
          <p:spPr>
            <a:xfrm>
              <a:off x="1493941" y="3487529"/>
              <a:ext cx="39648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chemeClr val="accent2"/>
                  </a:solidFill>
                  <a:latin typeface="+mj-lt"/>
                  <a:ea typeface="Arial" panose="020B0706030804020204" pitchFamily="34" charset="0"/>
                  <a:cs typeface="Arial" panose="020B0604020202020204" pitchFamily="34" charset="0"/>
                </a:rPr>
                <a:t>Bottom Line: </a:t>
              </a:r>
              <a:r>
                <a:rPr lang="en-US" sz="1500" dirty="0">
                  <a:solidFill>
                    <a:srgbClr val="000000"/>
                  </a:solidFill>
                  <a:latin typeface="+mj-lt"/>
                  <a:ea typeface="Arial" panose="020B0706030804020204" pitchFamily="34" charset="0"/>
                  <a:cs typeface="Arial" panose="020B0604020202020204" pitchFamily="34" charset="0"/>
                </a:rPr>
                <a:t>On average, Big 12 teams perform the best out of all conferences following a bye. The SEC teams perform the most consistently. </a:t>
              </a:r>
              <a:endParaRPr lang="en-US" sz="1500" dirty="0">
                <a:latin typeface="+mj-lt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B3D0BFA-18E2-48EB-BC1C-7066AB00E7C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557" y="3636031"/>
              <a:ext cx="626268" cy="626268"/>
              <a:chOff x="640557" y="1676561"/>
              <a:chExt cx="626268" cy="62626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CB832E0-C281-4D72-B7E7-A323024527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0557" y="1676561"/>
                <a:ext cx="626268" cy="62626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FFFFFF"/>
                  </a:solidFill>
                  <a:latin typeface="+mj-lt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9B4ECF4-A2E4-4ADE-8A2A-BD54633D72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6757" y="1752761"/>
                <a:ext cx="473868" cy="473868"/>
              </a:xfrm>
              <a:prstGeom prst="ellipse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rtlCol="0" anchor="ctr"/>
              <a:lstStyle/>
              <a:p>
                <a:pPr algn="ctr"/>
                <a:r>
                  <a:rPr lang="en-US" sz="1500" dirty="0">
                    <a:solidFill>
                      <a:srgbClr val="FFFFFF"/>
                    </a:solidFill>
                    <a:latin typeface="+mj-lt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140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64"/>
          <a:stretch/>
        </p:blipFill>
        <p:spPr>
          <a:xfrm>
            <a:off x="0" y="-33092"/>
            <a:ext cx="12222480" cy="689109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E8A855-A272-404B-894D-816F622ED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4E82A6-0B46-44FC-97E3-80DFD5810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1508105"/>
          </a:xfrm>
        </p:spPr>
        <p:txBody>
          <a:bodyPr/>
          <a:lstStyle/>
          <a:p>
            <a:r>
              <a:rPr lang="en-US" dirty="0"/>
              <a:t>Perspective / </a:t>
            </a:r>
            <a:br>
              <a:rPr lang="en-US" dirty="0"/>
            </a:br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47327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584775"/>
          </a:xfrm>
        </p:spPr>
        <p:txBody>
          <a:bodyPr/>
          <a:lstStyle/>
          <a:p>
            <a:r>
              <a:rPr lang="en-US" sz="3200" dirty="0"/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1D8BE4A6-4E0A-A043-BE1F-9785F352DFAE}"/>
              </a:ext>
            </a:extLst>
          </p:cNvPr>
          <p:cNvSpPr txBox="1">
            <a:spLocks/>
          </p:cNvSpPr>
          <p:nvPr/>
        </p:nvSpPr>
        <p:spPr>
          <a:xfrm>
            <a:off x="536400" y="1533169"/>
            <a:ext cx="11001375" cy="173194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1.) Kaggle</a:t>
            </a:r>
          </a:p>
          <a:p>
            <a:r>
              <a:rPr lang="en-US" sz="2000" dirty="0"/>
              <a:t>2.) CFB Stats</a:t>
            </a:r>
          </a:p>
          <a:p>
            <a:r>
              <a:rPr lang="en-US" sz="2000" dirty="0"/>
              <a:t>3.) Odd Shark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02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C9F6ECB1-A96B-44FF-AF46-396DB2964B2F}"/>
              </a:ext>
            </a:extLst>
          </p:cNvPr>
          <p:cNvSpPr/>
          <p:nvPr/>
        </p:nvSpPr>
        <p:spPr>
          <a:xfrm>
            <a:off x="5166882" y="3817746"/>
            <a:ext cx="444196" cy="2114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A25D2BF-5899-4CF6-8B6E-B75C292FD9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Your Average ‘Data Scientists’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7530" y="3802772"/>
            <a:ext cx="444196" cy="2114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BA3BAB71-140F-4E3A-9935-72CEBC3780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99539" y="3904465"/>
            <a:ext cx="279388" cy="266999"/>
          </a:xfrm>
          <a:custGeom>
            <a:avLst/>
            <a:gdLst>
              <a:gd name="T0" fmla="*/ 328 w 337"/>
              <a:gd name="T1" fmla="*/ 144 h 322"/>
              <a:gd name="T2" fmla="*/ 334 w 337"/>
              <a:gd name="T3" fmla="*/ 121 h 322"/>
              <a:gd name="T4" fmla="*/ 315 w 337"/>
              <a:gd name="T5" fmla="*/ 105 h 322"/>
              <a:gd name="T6" fmla="*/ 235 w 337"/>
              <a:gd name="T7" fmla="*/ 93 h 322"/>
              <a:gd name="T8" fmla="*/ 225 w 337"/>
              <a:gd name="T9" fmla="*/ 86 h 322"/>
              <a:gd name="T10" fmla="*/ 189 w 337"/>
              <a:gd name="T11" fmla="*/ 13 h 322"/>
              <a:gd name="T12" fmla="*/ 168 w 337"/>
              <a:gd name="T13" fmla="*/ 0 h 322"/>
              <a:gd name="T14" fmla="*/ 168 w 337"/>
              <a:gd name="T15" fmla="*/ 0 h 322"/>
              <a:gd name="T16" fmla="*/ 147 w 337"/>
              <a:gd name="T17" fmla="*/ 13 h 322"/>
              <a:gd name="T18" fmla="*/ 111 w 337"/>
              <a:gd name="T19" fmla="*/ 86 h 322"/>
              <a:gd name="T20" fmla="*/ 101 w 337"/>
              <a:gd name="T21" fmla="*/ 93 h 322"/>
              <a:gd name="T22" fmla="*/ 21 w 337"/>
              <a:gd name="T23" fmla="*/ 105 h 322"/>
              <a:gd name="T24" fmla="*/ 2 w 337"/>
              <a:gd name="T25" fmla="*/ 121 h 322"/>
              <a:gd name="T26" fmla="*/ 8 w 337"/>
              <a:gd name="T27" fmla="*/ 144 h 322"/>
              <a:gd name="T28" fmla="*/ 66 w 337"/>
              <a:gd name="T29" fmla="*/ 201 h 322"/>
              <a:gd name="T30" fmla="*/ 70 w 337"/>
              <a:gd name="T31" fmla="*/ 213 h 322"/>
              <a:gd name="T32" fmla="*/ 56 w 337"/>
              <a:gd name="T33" fmla="*/ 293 h 322"/>
              <a:gd name="T34" fmla="*/ 66 w 337"/>
              <a:gd name="T35" fmla="*/ 316 h 322"/>
              <a:gd name="T36" fmla="*/ 90 w 337"/>
              <a:gd name="T37" fmla="*/ 317 h 322"/>
              <a:gd name="T38" fmla="*/ 162 w 337"/>
              <a:gd name="T39" fmla="*/ 280 h 322"/>
              <a:gd name="T40" fmla="*/ 174 w 337"/>
              <a:gd name="T41" fmla="*/ 280 h 322"/>
              <a:gd name="T42" fmla="*/ 246 w 337"/>
              <a:gd name="T43" fmla="*/ 317 h 322"/>
              <a:gd name="T44" fmla="*/ 257 w 337"/>
              <a:gd name="T45" fmla="*/ 320 h 322"/>
              <a:gd name="T46" fmla="*/ 271 w 337"/>
              <a:gd name="T47" fmla="*/ 316 h 322"/>
              <a:gd name="T48" fmla="*/ 280 w 337"/>
              <a:gd name="T49" fmla="*/ 293 h 322"/>
              <a:gd name="T50" fmla="*/ 266 w 337"/>
              <a:gd name="T51" fmla="*/ 213 h 322"/>
              <a:gd name="T52" fmla="*/ 270 w 337"/>
              <a:gd name="T53" fmla="*/ 201 h 322"/>
              <a:gd name="T54" fmla="*/ 328 w 337"/>
              <a:gd name="T55" fmla="*/ 144 h 322"/>
              <a:gd name="T56" fmla="*/ 256 w 337"/>
              <a:gd name="T57" fmla="*/ 215 h 322"/>
              <a:gd name="T58" fmla="*/ 270 w 337"/>
              <a:gd name="T59" fmla="*/ 295 h 322"/>
              <a:gd name="T60" fmla="*/ 265 w 337"/>
              <a:gd name="T61" fmla="*/ 308 h 322"/>
              <a:gd name="T62" fmla="*/ 251 w 337"/>
              <a:gd name="T63" fmla="*/ 309 h 322"/>
              <a:gd name="T64" fmla="*/ 179 w 337"/>
              <a:gd name="T65" fmla="*/ 271 h 322"/>
              <a:gd name="T66" fmla="*/ 168 w 337"/>
              <a:gd name="T67" fmla="*/ 268 h 322"/>
              <a:gd name="T68" fmla="*/ 157 w 337"/>
              <a:gd name="T69" fmla="*/ 271 h 322"/>
              <a:gd name="T70" fmla="*/ 85 w 337"/>
              <a:gd name="T71" fmla="*/ 309 h 322"/>
              <a:gd name="T72" fmla="*/ 72 w 337"/>
              <a:gd name="T73" fmla="*/ 308 h 322"/>
              <a:gd name="T74" fmla="*/ 66 w 337"/>
              <a:gd name="T75" fmla="*/ 295 h 322"/>
              <a:gd name="T76" fmla="*/ 80 w 337"/>
              <a:gd name="T77" fmla="*/ 215 h 322"/>
              <a:gd name="T78" fmla="*/ 73 w 337"/>
              <a:gd name="T79" fmla="*/ 194 h 322"/>
              <a:gd name="T80" fmla="*/ 15 w 337"/>
              <a:gd name="T81" fmla="*/ 137 h 322"/>
              <a:gd name="T82" fmla="*/ 12 w 337"/>
              <a:gd name="T83" fmla="*/ 124 h 322"/>
              <a:gd name="T84" fmla="*/ 23 w 337"/>
              <a:gd name="T85" fmla="*/ 115 h 322"/>
              <a:gd name="T86" fmla="*/ 103 w 337"/>
              <a:gd name="T87" fmla="*/ 103 h 322"/>
              <a:gd name="T88" fmla="*/ 120 w 337"/>
              <a:gd name="T89" fmla="*/ 90 h 322"/>
              <a:gd name="T90" fmla="*/ 156 w 337"/>
              <a:gd name="T91" fmla="*/ 18 h 322"/>
              <a:gd name="T92" fmla="*/ 168 w 337"/>
              <a:gd name="T93" fmla="*/ 10 h 322"/>
              <a:gd name="T94" fmla="*/ 180 w 337"/>
              <a:gd name="T95" fmla="*/ 18 h 322"/>
              <a:gd name="T96" fmla="*/ 216 w 337"/>
              <a:gd name="T97" fmla="*/ 90 h 322"/>
              <a:gd name="T98" fmla="*/ 233 w 337"/>
              <a:gd name="T99" fmla="*/ 103 h 322"/>
              <a:gd name="T100" fmla="*/ 314 w 337"/>
              <a:gd name="T101" fmla="*/ 115 h 322"/>
              <a:gd name="T102" fmla="*/ 325 w 337"/>
              <a:gd name="T103" fmla="*/ 124 h 322"/>
              <a:gd name="T104" fmla="*/ 321 w 337"/>
              <a:gd name="T105" fmla="*/ 137 h 322"/>
              <a:gd name="T106" fmla="*/ 263 w 337"/>
              <a:gd name="T107" fmla="*/ 194 h 322"/>
              <a:gd name="T108" fmla="*/ 256 w 337"/>
              <a:gd name="T109" fmla="*/ 21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7" h="322">
                <a:moveTo>
                  <a:pt x="328" y="144"/>
                </a:moveTo>
                <a:cubicBezTo>
                  <a:pt x="335" y="138"/>
                  <a:pt x="337" y="129"/>
                  <a:pt x="334" y="121"/>
                </a:cubicBezTo>
                <a:cubicBezTo>
                  <a:pt x="331" y="112"/>
                  <a:pt x="324" y="106"/>
                  <a:pt x="315" y="105"/>
                </a:cubicBezTo>
                <a:cubicBezTo>
                  <a:pt x="235" y="93"/>
                  <a:pt x="235" y="93"/>
                  <a:pt x="235" y="93"/>
                </a:cubicBezTo>
                <a:cubicBezTo>
                  <a:pt x="231" y="93"/>
                  <a:pt x="227" y="90"/>
                  <a:pt x="225" y="86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5" y="5"/>
                  <a:pt x="177" y="0"/>
                  <a:pt x="168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59" y="0"/>
                  <a:pt x="151" y="5"/>
                  <a:pt x="147" y="13"/>
                </a:cubicBezTo>
                <a:cubicBezTo>
                  <a:pt x="111" y="86"/>
                  <a:pt x="111" y="86"/>
                  <a:pt x="111" y="86"/>
                </a:cubicBezTo>
                <a:cubicBezTo>
                  <a:pt x="109" y="90"/>
                  <a:pt x="106" y="93"/>
                  <a:pt x="101" y="93"/>
                </a:cubicBezTo>
                <a:cubicBezTo>
                  <a:pt x="21" y="105"/>
                  <a:pt x="21" y="105"/>
                  <a:pt x="21" y="105"/>
                </a:cubicBezTo>
                <a:cubicBezTo>
                  <a:pt x="12" y="106"/>
                  <a:pt x="5" y="112"/>
                  <a:pt x="2" y="121"/>
                </a:cubicBezTo>
                <a:cubicBezTo>
                  <a:pt x="0" y="129"/>
                  <a:pt x="2" y="138"/>
                  <a:pt x="8" y="144"/>
                </a:cubicBezTo>
                <a:cubicBezTo>
                  <a:pt x="66" y="201"/>
                  <a:pt x="66" y="201"/>
                  <a:pt x="66" y="201"/>
                </a:cubicBezTo>
                <a:cubicBezTo>
                  <a:pt x="69" y="204"/>
                  <a:pt x="71" y="209"/>
                  <a:pt x="70" y="213"/>
                </a:cubicBezTo>
                <a:cubicBezTo>
                  <a:pt x="56" y="293"/>
                  <a:pt x="56" y="293"/>
                  <a:pt x="56" y="293"/>
                </a:cubicBezTo>
                <a:cubicBezTo>
                  <a:pt x="55" y="302"/>
                  <a:pt x="58" y="310"/>
                  <a:pt x="66" y="316"/>
                </a:cubicBezTo>
                <a:cubicBezTo>
                  <a:pt x="73" y="321"/>
                  <a:pt x="82" y="322"/>
                  <a:pt x="90" y="317"/>
                </a:cubicBezTo>
                <a:cubicBezTo>
                  <a:pt x="162" y="280"/>
                  <a:pt x="162" y="280"/>
                  <a:pt x="162" y="280"/>
                </a:cubicBezTo>
                <a:cubicBezTo>
                  <a:pt x="166" y="278"/>
                  <a:pt x="170" y="278"/>
                  <a:pt x="174" y="280"/>
                </a:cubicBezTo>
                <a:cubicBezTo>
                  <a:pt x="246" y="317"/>
                  <a:pt x="246" y="317"/>
                  <a:pt x="246" y="317"/>
                </a:cubicBezTo>
                <a:cubicBezTo>
                  <a:pt x="250" y="319"/>
                  <a:pt x="253" y="320"/>
                  <a:pt x="257" y="320"/>
                </a:cubicBezTo>
                <a:cubicBezTo>
                  <a:pt x="262" y="320"/>
                  <a:pt x="267" y="319"/>
                  <a:pt x="271" y="316"/>
                </a:cubicBezTo>
                <a:cubicBezTo>
                  <a:pt x="278" y="310"/>
                  <a:pt x="281" y="302"/>
                  <a:pt x="280" y="293"/>
                </a:cubicBezTo>
                <a:cubicBezTo>
                  <a:pt x="266" y="213"/>
                  <a:pt x="266" y="213"/>
                  <a:pt x="266" y="213"/>
                </a:cubicBezTo>
                <a:cubicBezTo>
                  <a:pt x="265" y="209"/>
                  <a:pt x="267" y="204"/>
                  <a:pt x="270" y="201"/>
                </a:cubicBezTo>
                <a:lnTo>
                  <a:pt x="328" y="144"/>
                </a:lnTo>
                <a:close/>
                <a:moveTo>
                  <a:pt x="256" y="215"/>
                </a:moveTo>
                <a:cubicBezTo>
                  <a:pt x="270" y="295"/>
                  <a:pt x="270" y="295"/>
                  <a:pt x="270" y="295"/>
                </a:cubicBezTo>
                <a:cubicBezTo>
                  <a:pt x="271" y="300"/>
                  <a:pt x="269" y="305"/>
                  <a:pt x="265" y="308"/>
                </a:cubicBezTo>
                <a:cubicBezTo>
                  <a:pt x="261" y="311"/>
                  <a:pt x="255" y="311"/>
                  <a:pt x="251" y="309"/>
                </a:cubicBezTo>
                <a:cubicBezTo>
                  <a:pt x="179" y="271"/>
                  <a:pt x="179" y="271"/>
                  <a:pt x="179" y="271"/>
                </a:cubicBezTo>
                <a:cubicBezTo>
                  <a:pt x="176" y="269"/>
                  <a:pt x="172" y="268"/>
                  <a:pt x="168" y="268"/>
                </a:cubicBezTo>
                <a:cubicBezTo>
                  <a:pt x="164" y="268"/>
                  <a:pt x="161" y="269"/>
                  <a:pt x="157" y="271"/>
                </a:cubicBezTo>
                <a:cubicBezTo>
                  <a:pt x="85" y="309"/>
                  <a:pt x="85" y="309"/>
                  <a:pt x="85" y="309"/>
                </a:cubicBezTo>
                <a:cubicBezTo>
                  <a:pt x="81" y="311"/>
                  <a:pt x="76" y="311"/>
                  <a:pt x="72" y="308"/>
                </a:cubicBezTo>
                <a:cubicBezTo>
                  <a:pt x="67" y="305"/>
                  <a:pt x="65" y="300"/>
                  <a:pt x="66" y="295"/>
                </a:cubicBezTo>
                <a:cubicBezTo>
                  <a:pt x="80" y="215"/>
                  <a:pt x="80" y="215"/>
                  <a:pt x="80" y="215"/>
                </a:cubicBezTo>
                <a:cubicBezTo>
                  <a:pt x="81" y="207"/>
                  <a:pt x="79" y="199"/>
                  <a:pt x="73" y="194"/>
                </a:cubicBezTo>
                <a:cubicBezTo>
                  <a:pt x="15" y="137"/>
                  <a:pt x="15" y="137"/>
                  <a:pt x="15" y="137"/>
                </a:cubicBezTo>
                <a:cubicBezTo>
                  <a:pt x="12" y="134"/>
                  <a:pt x="10" y="129"/>
                  <a:pt x="12" y="124"/>
                </a:cubicBezTo>
                <a:cubicBezTo>
                  <a:pt x="13" y="119"/>
                  <a:pt x="17" y="116"/>
                  <a:pt x="23" y="115"/>
                </a:cubicBezTo>
                <a:cubicBezTo>
                  <a:pt x="103" y="103"/>
                  <a:pt x="103" y="103"/>
                  <a:pt x="103" y="103"/>
                </a:cubicBezTo>
                <a:cubicBezTo>
                  <a:pt x="111" y="102"/>
                  <a:pt x="117" y="97"/>
                  <a:pt x="120" y="90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9" y="13"/>
                  <a:pt x="163" y="10"/>
                  <a:pt x="168" y="10"/>
                </a:cubicBezTo>
                <a:cubicBezTo>
                  <a:pt x="173" y="10"/>
                  <a:pt x="178" y="13"/>
                  <a:pt x="180" y="18"/>
                </a:cubicBezTo>
                <a:cubicBezTo>
                  <a:pt x="216" y="90"/>
                  <a:pt x="216" y="90"/>
                  <a:pt x="216" y="90"/>
                </a:cubicBezTo>
                <a:cubicBezTo>
                  <a:pt x="219" y="97"/>
                  <a:pt x="226" y="102"/>
                  <a:pt x="233" y="103"/>
                </a:cubicBezTo>
                <a:cubicBezTo>
                  <a:pt x="314" y="115"/>
                  <a:pt x="314" y="115"/>
                  <a:pt x="314" y="115"/>
                </a:cubicBezTo>
                <a:cubicBezTo>
                  <a:pt x="319" y="116"/>
                  <a:pt x="323" y="119"/>
                  <a:pt x="325" y="124"/>
                </a:cubicBezTo>
                <a:cubicBezTo>
                  <a:pt x="326" y="129"/>
                  <a:pt x="325" y="134"/>
                  <a:pt x="321" y="137"/>
                </a:cubicBezTo>
                <a:cubicBezTo>
                  <a:pt x="263" y="194"/>
                  <a:pt x="263" y="194"/>
                  <a:pt x="263" y="194"/>
                </a:cubicBezTo>
                <a:cubicBezTo>
                  <a:pt x="257" y="199"/>
                  <a:pt x="255" y="207"/>
                  <a:pt x="256" y="2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4" name="Picture Placeholder 2">
            <a:extLst>
              <a:ext uri="{FF2B5EF4-FFF2-40B4-BE49-F238E27FC236}">
                <a16:creationId xmlns:a16="http://schemas.microsoft.com/office/drawing/2014/main" id="{5D2B2F51-AADE-49AA-962F-FBA71DBBD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471" y="1669829"/>
            <a:ext cx="2155038" cy="21479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D89CB95-5B06-41CC-94B7-2E4F120067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9" y="1648421"/>
            <a:ext cx="1949560" cy="21693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94A0331-CDF0-4B27-9D5A-183CC25DAE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96" y="1702272"/>
            <a:ext cx="2075092" cy="210050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2147C3D-6863-4999-8D3F-12663F22B1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616" y="1641070"/>
            <a:ext cx="1992767" cy="217667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EEDB149-CF77-4CE0-A43A-FB715514F3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809" y="1648422"/>
            <a:ext cx="2148076" cy="2169326"/>
          </a:xfrm>
          <a:prstGeom prst="rect">
            <a:avLst/>
          </a:prstGeom>
        </p:spPr>
      </p:pic>
      <p:sp>
        <p:nvSpPr>
          <p:cNvPr id="68" name="Scroll: Vertical 67">
            <a:extLst>
              <a:ext uri="{FF2B5EF4-FFF2-40B4-BE49-F238E27FC236}">
                <a16:creationId xmlns:a16="http://schemas.microsoft.com/office/drawing/2014/main" id="{374F90A0-369E-4C08-BFFF-E9C320D02FF7}"/>
              </a:ext>
            </a:extLst>
          </p:cNvPr>
          <p:cNvSpPr/>
          <p:nvPr/>
        </p:nvSpPr>
        <p:spPr>
          <a:xfrm>
            <a:off x="9944623" y="3817748"/>
            <a:ext cx="458629" cy="571672"/>
          </a:xfrm>
          <a:prstGeom prst="verticalScroll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A7F37E-871B-4A33-BFF9-84D856387CB1}"/>
              </a:ext>
            </a:extLst>
          </p:cNvPr>
          <p:cNvSpPr/>
          <p:nvPr/>
        </p:nvSpPr>
        <p:spPr>
          <a:xfrm>
            <a:off x="2489931" y="3817746"/>
            <a:ext cx="444196" cy="2114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75" name="Graphic 74" descr="Marketing">
            <a:extLst>
              <a:ext uri="{FF2B5EF4-FFF2-40B4-BE49-F238E27FC236}">
                <a16:creationId xmlns:a16="http://schemas.microsoft.com/office/drawing/2014/main" id="{DB215D07-877A-4FF7-BEA7-38DEE5D68B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25256" y="3817746"/>
            <a:ext cx="914400" cy="914400"/>
          </a:xfrm>
          <a:prstGeom prst="rect">
            <a:avLst/>
          </a:prstGeom>
        </p:spPr>
      </p:pic>
      <p:pic>
        <p:nvPicPr>
          <p:cNvPr id="77" name="Graphic 76" descr="Shooting star">
            <a:extLst>
              <a:ext uri="{FF2B5EF4-FFF2-40B4-BE49-F238E27FC236}">
                <a16:creationId xmlns:a16="http://schemas.microsoft.com/office/drawing/2014/main" id="{6D61176F-ABB7-4FDD-8503-8A7D1442B4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003115" y="3842616"/>
            <a:ext cx="827681" cy="827681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A61772F-5E4E-486C-9CFA-F1D069A459E4}"/>
              </a:ext>
            </a:extLst>
          </p:cNvPr>
          <p:cNvSpPr/>
          <p:nvPr/>
        </p:nvSpPr>
        <p:spPr>
          <a:xfrm>
            <a:off x="9995311" y="3790673"/>
            <a:ext cx="444196" cy="2114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79" name="Graphic 78" descr="Thought bubble">
            <a:extLst>
              <a:ext uri="{FF2B5EF4-FFF2-40B4-BE49-F238E27FC236}">
                <a16:creationId xmlns:a16="http://schemas.microsoft.com/office/drawing/2014/main" id="{47B1D698-A37E-49B6-B311-71AA8E670D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4623" y="3790673"/>
            <a:ext cx="914400" cy="9144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C0A49AF-0395-4A8A-B877-13A05EE93EA4}"/>
              </a:ext>
            </a:extLst>
          </p:cNvPr>
          <p:cNvSpPr/>
          <p:nvPr/>
        </p:nvSpPr>
        <p:spPr>
          <a:xfrm>
            <a:off x="7559172" y="3817745"/>
            <a:ext cx="444196" cy="21145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83" name="Graphic 82" descr="Head with gears">
            <a:extLst>
              <a:ext uri="{FF2B5EF4-FFF2-40B4-BE49-F238E27FC236}">
                <a16:creationId xmlns:a16="http://schemas.microsoft.com/office/drawing/2014/main" id="{078BA412-CE00-4606-A951-DBBB0F047E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86633" y="3817746"/>
            <a:ext cx="914400" cy="914400"/>
          </a:xfrm>
          <a:prstGeom prst="rect">
            <a:avLst/>
          </a:prstGeom>
        </p:spPr>
      </p:pic>
      <p:pic>
        <p:nvPicPr>
          <p:cNvPr id="85" name="Graphic 84" descr="Gauge">
            <a:extLst>
              <a:ext uri="{FF2B5EF4-FFF2-40B4-BE49-F238E27FC236}">
                <a16:creationId xmlns:a16="http://schemas.microsoft.com/office/drawing/2014/main" id="{F7FA411B-89F5-406D-ADF1-55AEFCBE5C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818" y="37071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12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551"/>
          <a:stretch/>
        </p:blipFill>
        <p:spPr>
          <a:xfrm>
            <a:off x="0" y="0"/>
            <a:ext cx="12192000" cy="6858000"/>
          </a:xfr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923330"/>
          </a:xfrm>
        </p:spPr>
        <p:txBody>
          <a:bodyPr/>
          <a:lstStyle/>
          <a:p>
            <a:r>
              <a:rPr lang="en-US" sz="5400" dirty="0"/>
              <a:t>Motivation &amp; Summary Slide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E8A855-A272-404B-894D-816F622ED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478889-B580-DC4E-BBBE-540E32D6241E}"/>
              </a:ext>
            </a:extLst>
          </p:cNvPr>
          <p:cNvSpPr txBox="1">
            <a:spLocks/>
          </p:cNvSpPr>
          <p:nvPr/>
        </p:nvSpPr>
        <p:spPr>
          <a:xfrm>
            <a:off x="537458" y="1339979"/>
            <a:ext cx="11117083" cy="34778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600" kern="1200" spc="-20" baseline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000" b="1" dirty="0"/>
              <a:t>Motivation:</a:t>
            </a:r>
            <a:r>
              <a:rPr lang="en-US" sz="2000" dirty="0"/>
              <a:t> </a:t>
            </a:r>
          </a:p>
          <a:p>
            <a:r>
              <a:rPr lang="en-US" sz="2000" dirty="0"/>
              <a:t>Using historical college football data, understand the impact of a bye week on a team’s offensive and defensive performances.</a:t>
            </a:r>
          </a:p>
          <a:p>
            <a:r>
              <a:rPr lang="en-US" sz="2000" dirty="0"/>
              <a:t> </a:t>
            </a:r>
            <a:br>
              <a:rPr lang="en-US" sz="2000" dirty="0"/>
            </a:br>
            <a:r>
              <a:rPr lang="en-US" sz="2000" b="1" dirty="0"/>
              <a:t>Hypothesis:</a:t>
            </a:r>
          </a:p>
          <a:p>
            <a:r>
              <a:rPr lang="en-US" sz="2000" dirty="0"/>
              <a:t>“Teams perform better on both offense and defense after a bye week.”</a:t>
            </a:r>
          </a:p>
          <a:p>
            <a:endParaRPr lang="en-US" sz="2000" dirty="0"/>
          </a:p>
          <a:p>
            <a:r>
              <a:rPr lang="en-US" sz="2000" b="1" dirty="0"/>
              <a:t>Result:</a:t>
            </a:r>
          </a:p>
          <a:p>
            <a:r>
              <a:rPr lang="en-US" sz="2000" dirty="0"/>
              <a:t>Based on our review of 2009-2013 Power 5 Conference</a:t>
            </a:r>
            <a:r>
              <a:rPr lang="en-US" sz="2000" baseline="30000" dirty="0"/>
              <a:t>1</a:t>
            </a:r>
            <a:r>
              <a:rPr lang="en-US" sz="2000" dirty="0"/>
              <a:t> football teams, teams perform worse on both offense (overall points scored and total yards) and defense (overall points allowed) after a bye week when compared to the rest of the season.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355038-31BF-4269-968B-9DB6238C840D}"/>
              </a:ext>
            </a:extLst>
          </p:cNvPr>
          <p:cNvSpPr txBox="1">
            <a:spLocks/>
          </p:cNvSpPr>
          <p:nvPr/>
        </p:nvSpPr>
        <p:spPr>
          <a:xfrm>
            <a:off x="537458" y="6458591"/>
            <a:ext cx="11117083" cy="3077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600" kern="1200" spc="-20" baseline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1400" b="1" baseline="30000" dirty="0"/>
              <a:t>1</a:t>
            </a:r>
            <a:r>
              <a:rPr lang="en-US" sz="1400" b="1" dirty="0"/>
              <a:t>Power 5 Conferences include: ACC, SEC, Big 10, Big 12, Pac 12, and Notre Dame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291058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45"/>
          <a:stretch/>
        </p:blipFill>
        <p:spPr>
          <a:xfrm>
            <a:off x="6092187" y="220800"/>
            <a:ext cx="5919095" cy="598784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41B2EE6-64C1-4A07-8A8E-F79AA38887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05384"/>
              </p:ext>
            </p:extLst>
          </p:nvPr>
        </p:nvGraphicFramePr>
        <p:xfrm>
          <a:off x="623888" y="2004695"/>
          <a:ext cx="3681097" cy="2298345"/>
        </p:xfrm>
        <a:graphic>
          <a:graphicData uri="http://schemas.openxmlformats.org/drawingml/2006/table">
            <a:tbl>
              <a:tblPr lastCol="1">
                <a:tableStyleId>{5C22544A-7EE6-4342-B048-85BDC9FD1C3A}</a:tableStyleId>
              </a:tblPr>
              <a:tblGrid>
                <a:gridCol w="433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7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845"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latin typeface="Arial" panose="020B0604020202020204" pitchFamily="34" charset="0"/>
                          <a:ea typeface="Arial" panose="020B0706030804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en-US" sz="1600" b="1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" panose="020B07060308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Assumptions &amp; Definitions</a:t>
                      </a:r>
                      <a:endParaRPr lang="en-US" sz="1600" b="1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Arial" panose="020B07060308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845"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 panose="020B0706030804020204" pitchFamily="34" charset="0"/>
                          <a:cs typeface="Arial" panose="020B0604020202020204" pitchFamily="34" charset="0"/>
                        </a:rPr>
                        <a:t>02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 Level explanation of coding approach</a:t>
                      </a:r>
                      <a:endParaRPr lang="en-US" sz="1600" b="1" noProof="0" dirty="0">
                        <a:latin typeface="Arial" panose="020B0604020202020204" pitchFamily="34" charset="0"/>
                        <a:ea typeface="Arial" panose="020B07060308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96850640"/>
                  </a:ext>
                </a:extLst>
              </a:tr>
              <a:tr h="343845"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latin typeface="Arial" panose="020B0604020202020204" pitchFamily="34" charset="0"/>
                          <a:ea typeface="Arial" panose="020B070603080402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Question 1: </a:t>
                      </a:r>
                      <a:endParaRPr lang="en-US" sz="1600" b="1" noProof="0" dirty="0">
                        <a:latin typeface="Arial" panose="020B0604020202020204" pitchFamily="34" charset="0"/>
                        <a:ea typeface="Arial" panose="020B0706030804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845"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latin typeface="Arial" panose="020B0604020202020204" pitchFamily="34" charset="0"/>
                          <a:ea typeface="Arial" panose="020B0706030804020204" pitchFamily="34" charset="0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latin typeface="Arial" panose="020B0604020202020204" pitchFamily="34" charset="0"/>
                          <a:ea typeface="Arial" panose="020B0706030804020204" pitchFamily="34" charset="0"/>
                          <a:cs typeface="Arial" panose="020B0604020202020204" pitchFamily="34" charset="0"/>
                        </a:rPr>
                        <a:t>Question 2: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845"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latin typeface="Arial" panose="020B0604020202020204" pitchFamily="34" charset="0"/>
                          <a:ea typeface="Arial" panose="020B0706030804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latin typeface="Arial" panose="020B0604020202020204" pitchFamily="34" charset="0"/>
                          <a:ea typeface="Arial" panose="020B0706030804020204" pitchFamily="34" charset="0"/>
                          <a:cs typeface="Arial" panose="020B0604020202020204" pitchFamily="34" charset="0"/>
                        </a:rPr>
                        <a:t>Question 3: 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5907444"/>
                  </a:ext>
                </a:extLst>
              </a:tr>
              <a:tr h="343845"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latin typeface="Arial" panose="020B0604020202020204" pitchFamily="34" charset="0"/>
                          <a:ea typeface="Arial" panose="020B0706030804020204" pitchFamily="34" charset="0"/>
                          <a:cs typeface="Arial" panose="020B0604020202020204" pitchFamily="34" charset="0"/>
                        </a:rPr>
                        <a:t>06</a:t>
                      </a:r>
                    </a:p>
                  </a:txBody>
                  <a:tcPr marT="46800" marB="46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noProof="0" dirty="0">
                          <a:latin typeface="Arial" panose="020B0604020202020204" pitchFamily="34" charset="0"/>
                          <a:ea typeface="Arial" panose="020B0706030804020204" pitchFamily="34" charset="0"/>
                          <a:cs typeface="Arial" panose="020B0604020202020204" pitchFamily="34" charset="0"/>
                        </a:rPr>
                        <a:t>Perspective / Lessons Learned</a:t>
                      </a:r>
                    </a:p>
                  </a:txBody>
                  <a:tcPr marT="46800" marB="468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23888" y="1670367"/>
            <a:ext cx="2881312" cy="341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tlCol="0" anchor="ctr">
            <a:normAutofit/>
          </a:bodyPr>
          <a:lstStyle/>
          <a:p>
            <a:endParaRPr lang="en-US" sz="1300" dirty="0">
              <a:solidFill>
                <a:srgbClr val="FFFFFF"/>
              </a:solidFill>
              <a:latin typeface="Arial" panose="020B0604020202020204" pitchFamily="34" charset="0"/>
              <a:ea typeface="Arial" panose="020B07060308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11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7379"/>
            <a:ext cx="12264544" cy="7525379"/>
          </a:xfr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259" y="1984781"/>
            <a:ext cx="11117083" cy="923330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Definitions &amp; Assumptions </a:t>
            </a:r>
            <a:endParaRPr lang="en-US" sz="5400" b="1" dirty="0">
              <a:solidFill>
                <a:schemeClr val="bg1"/>
              </a:solidFill>
              <a:ea typeface="Arial" panose="020B07060308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E8A855-A272-404B-894D-816F622ED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2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&amp; Assumptions: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2219" y="2297896"/>
            <a:ext cx="5459481" cy="365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7000"/>
              </a:lnSpc>
              <a:spcAft>
                <a:spcPts val="1200"/>
              </a:spcAft>
              <a:buClr>
                <a:schemeClr val="accent1"/>
              </a:buClr>
              <a:buSzPct val="170000"/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</a:rPr>
              <a:t>What is a Bye Week?</a:t>
            </a:r>
          </a:p>
          <a:p>
            <a:pPr marL="742950" lvl="1" indent="-285750">
              <a:lnSpc>
                <a:spcPct val="117000"/>
              </a:lnSpc>
              <a:spcAft>
                <a:spcPts val="1200"/>
              </a:spcAft>
              <a:buClr>
                <a:schemeClr val="accent1"/>
              </a:buClr>
              <a:buSzPct val="170000"/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 A</a:t>
            </a:r>
            <a:r>
              <a:rPr lang="en-US" sz="1500" b="1" i="1" dirty="0">
                <a:latin typeface="Arial" panose="020B0604020202020204" pitchFamily="34" charset="0"/>
              </a:rPr>
              <a:t> </a:t>
            </a:r>
            <a:r>
              <a:rPr lang="en-US" sz="1500" b="1" dirty="0">
                <a:latin typeface="Arial" panose="020B0604020202020204" pitchFamily="34" charset="0"/>
              </a:rPr>
              <a:t>week</a:t>
            </a:r>
            <a:r>
              <a:rPr lang="en-US" sz="1500" dirty="0">
                <a:latin typeface="Arial" panose="020B0604020202020204" pitchFamily="34" charset="0"/>
              </a:rPr>
              <a:t> during the season </a:t>
            </a:r>
            <a:r>
              <a:rPr lang="en-US" sz="1500" b="1" dirty="0">
                <a:latin typeface="Arial" panose="020B0604020202020204" pitchFamily="34" charset="0"/>
              </a:rPr>
              <a:t>a team does not play a game, </a:t>
            </a:r>
            <a:r>
              <a:rPr lang="en-US" sz="1500" dirty="0">
                <a:latin typeface="Arial" panose="020B0604020202020204" pitchFamily="34" charset="0"/>
              </a:rPr>
              <a:t>giving the team </a:t>
            </a:r>
            <a:r>
              <a:rPr lang="en-US" sz="1500" b="1" dirty="0">
                <a:latin typeface="Arial" panose="020B0604020202020204" pitchFamily="34" charset="0"/>
              </a:rPr>
              <a:t>extra time </a:t>
            </a:r>
            <a:r>
              <a:rPr lang="en-US" sz="1500" dirty="0">
                <a:latin typeface="Arial" panose="020B0604020202020204" pitchFamily="34" charset="0"/>
              </a:rPr>
              <a:t>to prepare for the next opponent. </a:t>
            </a:r>
          </a:p>
          <a:p>
            <a:pPr marL="285750" indent="-285750">
              <a:lnSpc>
                <a:spcPct val="117000"/>
              </a:lnSpc>
              <a:spcAft>
                <a:spcPts val="1200"/>
              </a:spcAft>
              <a:buClr>
                <a:schemeClr val="accent1"/>
              </a:buClr>
              <a:buSzPct val="170000"/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When quantifying a team’s performance, we looked at the following averages for games </a:t>
            </a:r>
            <a:r>
              <a:rPr lang="en-US" sz="1500" b="1" dirty="0">
                <a:latin typeface="Arial" panose="020B0604020202020204" pitchFamily="34" charset="0"/>
              </a:rPr>
              <a:t>directly </a:t>
            </a:r>
            <a:r>
              <a:rPr lang="en-US" sz="1500" dirty="0">
                <a:latin typeface="Arial" panose="020B0604020202020204" pitchFamily="34" charset="0"/>
              </a:rPr>
              <a:t>following a bye week vs. the rest of the season’s games: </a:t>
            </a:r>
          </a:p>
          <a:p>
            <a:pPr marL="742950" lvl="1" indent="-285750">
              <a:lnSpc>
                <a:spcPct val="117000"/>
              </a:lnSpc>
              <a:spcAft>
                <a:spcPts val="1200"/>
              </a:spcAft>
              <a:buClr>
                <a:schemeClr val="accent1"/>
              </a:buClr>
              <a:buSzPct val="170000"/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Offensively – did the team score more points or total more offensive yards after a bye?</a:t>
            </a:r>
          </a:p>
          <a:p>
            <a:pPr marL="742950" lvl="1" indent="-285750">
              <a:lnSpc>
                <a:spcPct val="117000"/>
              </a:lnSpc>
              <a:spcAft>
                <a:spcPts val="1200"/>
              </a:spcAft>
              <a:buClr>
                <a:schemeClr val="accent1"/>
              </a:buClr>
              <a:buSzPct val="170000"/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Defensively – did the team allow the opposing team to score less points after a bye?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45861" y="2323296"/>
            <a:ext cx="3939137" cy="2034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7000"/>
              </a:lnSpc>
              <a:spcAft>
                <a:spcPts val="1200"/>
              </a:spcAft>
              <a:buClr>
                <a:schemeClr val="accent2"/>
              </a:buClr>
              <a:buSzPct val="170000"/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We did </a:t>
            </a:r>
            <a:r>
              <a:rPr lang="en-US" sz="1500" b="1" dirty="0">
                <a:latin typeface="Arial" panose="020B0604020202020204" pitchFamily="34" charset="0"/>
              </a:rPr>
              <a:t>not </a:t>
            </a:r>
            <a:r>
              <a:rPr lang="en-US" sz="1500" dirty="0">
                <a:latin typeface="Arial" panose="020B0604020202020204" pitchFamily="34" charset="0"/>
              </a:rPr>
              <a:t>account for the following:</a:t>
            </a:r>
          </a:p>
          <a:p>
            <a:pPr marL="742950" lvl="1" indent="-285750">
              <a:lnSpc>
                <a:spcPct val="117000"/>
              </a:lnSpc>
              <a:spcAft>
                <a:spcPts val="1200"/>
              </a:spcAft>
              <a:buClr>
                <a:schemeClr val="accent2"/>
              </a:buClr>
              <a:buSzPct val="170000"/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Coaching/roster turnover</a:t>
            </a:r>
          </a:p>
          <a:p>
            <a:pPr marL="742950" lvl="1" indent="-285750">
              <a:lnSpc>
                <a:spcPct val="117000"/>
              </a:lnSpc>
              <a:spcAft>
                <a:spcPts val="1200"/>
              </a:spcAft>
              <a:buClr>
                <a:schemeClr val="accent2"/>
              </a:buClr>
              <a:buSzPct val="170000"/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 Injuries</a:t>
            </a:r>
          </a:p>
          <a:p>
            <a:pPr marL="742950" lvl="1" indent="-285750">
              <a:lnSpc>
                <a:spcPct val="117000"/>
              </a:lnSpc>
              <a:spcAft>
                <a:spcPts val="1200"/>
              </a:spcAft>
              <a:buClr>
                <a:schemeClr val="accent2"/>
              </a:buClr>
              <a:buSzPct val="170000"/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Level of competition</a:t>
            </a:r>
          </a:p>
          <a:p>
            <a:pPr marL="742950" lvl="1" indent="-285750">
              <a:lnSpc>
                <a:spcPct val="117000"/>
              </a:lnSpc>
              <a:spcAft>
                <a:spcPts val="1200"/>
              </a:spcAft>
              <a:buClr>
                <a:schemeClr val="accent2"/>
              </a:buClr>
              <a:buSzPct val="170000"/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</a:rPr>
              <a:t>Weather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6744" y="1670209"/>
            <a:ext cx="3828256" cy="561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rPr>
              <a:t>Definitions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56742" y="1670209"/>
            <a:ext cx="3828256" cy="5613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rPr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321112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13"/>
          <a:stretch/>
        </p:blipFill>
        <p:spPr>
          <a:xfrm>
            <a:off x="0" y="-23446"/>
            <a:ext cx="12192000" cy="68814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58" y="2015078"/>
            <a:ext cx="11117083" cy="923330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</a:t>
            </a:r>
            <a:r>
              <a:rPr lang="en-US" dirty="0"/>
              <a:t>oding Approach (High Level view)</a:t>
            </a:r>
            <a:endParaRPr lang="en-US" sz="5400" b="1" dirty="0">
              <a:solidFill>
                <a:schemeClr val="bg1"/>
              </a:solidFill>
              <a:ea typeface="Arial" panose="020B07060308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E8A855-A272-404B-894D-816F622ED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A3B439-2475-2041-9386-63AC1F503253}"/>
              </a:ext>
            </a:extLst>
          </p:cNvPr>
          <p:cNvSpPr txBox="1">
            <a:spLocks/>
          </p:cNvSpPr>
          <p:nvPr/>
        </p:nvSpPr>
        <p:spPr>
          <a:xfrm>
            <a:off x="7720247" y="4712382"/>
            <a:ext cx="4151964" cy="9233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600" kern="1200" spc="-20" baseline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ea typeface="Arial" panose="020B0706030804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365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3970" y="1363987"/>
            <a:ext cx="4370930" cy="154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Data sources used for the project:</a:t>
            </a:r>
          </a:p>
          <a:p>
            <a:pPr marL="628650" lvl="1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Kaggle (points scored, yardage totals, etc.) </a:t>
            </a:r>
          </a:p>
          <a:p>
            <a:pPr marL="628650" lvl="1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CFB Stats (schedules)</a:t>
            </a:r>
          </a:p>
          <a:p>
            <a:pPr marL="628650" lvl="1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Odd Shark (dates of bye weeks)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Python used to convert all sources to consistent dates, team names, and conferences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3970" y="955182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Cleanup &amp; Exploration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83479" y="955182"/>
            <a:ext cx="4387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rPr>
              <a:t>Analysis &amp; Visualization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F1F44D8-2C34-B245-8327-1A6F831F4B75}"/>
              </a:ext>
            </a:extLst>
          </p:cNvPr>
          <p:cNvSpPr txBox="1">
            <a:spLocks/>
          </p:cNvSpPr>
          <p:nvPr/>
        </p:nvSpPr>
        <p:spPr>
          <a:xfrm>
            <a:off x="361664" y="170592"/>
            <a:ext cx="11117083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kern="1200" spc="-2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rgbClr val="000000"/>
                </a:solidFill>
              </a:rPr>
              <a:t>Coding Approach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CCA947-5669-0B40-B62A-5B3088005E70}"/>
              </a:ext>
            </a:extLst>
          </p:cNvPr>
          <p:cNvSpPr txBox="1"/>
          <p:nvPr/>
        </p:nvSpPr>
        <p:spPr>
          <a:xfrm>
            <a:off x="6833403" y="1353788"/>
            <a:ext cx="4418636" cy="9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Used Pandas,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Numpy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, Matplotlib, and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Scipy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to analyze cleansed data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Generated relevant visualizations to communicate insights derived from the data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DCC9F62-C606-471B-88A8-1F5EE3791270}"/>
              </a:ext>
            </a:extLst>
          </p:cNvPr>
          <p:cNvSpPr/>
          <p:nvPr/>
        </p:nvSpPr>
        <p:spPr>
          <a:xfrm rot="5400000">
            <a:off x="3231880" y="3320780"/>
            <a:ext cx="5359861" cy="69857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AD784B-6E98-4286-B864-289D154FED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47325"/>
            <a:ext cx="4422472" cy="35661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436782-C8B1-496A-A6BF-2A19D9E9F107}"/>
              </a:ext>
            </a:extLst>
          </p:cNvPr>
          <p:cNvCxnSpPr/>
          <p:nvPr/>
        </p:nvCxnSpPr>
        <p:spPr>
          <a:xfrm>
            <a:off x="620170" y="2703766"/>
            <a:ext cx="400263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091100-BCB6-4348-8F96-E937240ED5DD}"/>
              </a:ext>
            </a:extLst>
          </p:cNvPr>
          <p:cNvCxnSpPr/>
          <p:nvPr/>
        </p:nvCxnSpPr>
        <p:spPr>
          <a:xfrm>
            <a:off x="6883479" y="2703766"/>
            <a:ext cx="400263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30B601E-1217-4380-A704-88EE57CD40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78" y="2847325"/>
            <a:ext cx="4047688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14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61"/>
          <a:stretch/>
        </p:blipFill>
        <p:spPr>
          <a:xfrm>
            <a:off x="-1" y="11723"/>
            <a:ext cx="12202427" cy="684627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923330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Question 1</a:t>
            </a:r>
            <a:endParaRPr lang="en-US" sz="5400" b="1" dirty="0">
              <a:solidFill>
                <a:schemeClr val="bg1"/>
              </a:solidFill>
              <a:ea typeface="Arial" panose="020B0706030804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E8A855-A272-404B-894D-816F622ED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A3B439-2475-2041-9386-63AC1F503253}"/>
              </a:ext>
            </a:extLst>
          </p:cNvPr>
          <p:cNvSpPr txBox="1">
            <a:spLocks/>
          </p:cNvSpPr>
          <p:nvPr/>
        </p:nvSpPr>
        <p:spPr>
          <a:xfrm>
            <a:off x="7720247" y="4712382"/>
            <a:ext cx="4151964" cy="92333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600" kern="1200" spc="-20" baseline="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ea typeface="Arial" panose="020B0706030804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2766370"/>
      </p:ext>
    </p:extLst>
  </p:cSld>
  <p:clrMapOvr>
    <a:masterClrMapping/>
  </p:clrMapOvr>
</p:sld>
</file>

<file path=ppt/theme/theme1.xml><?xml version="1.0" encoding="utf-8"?>
<a:theme xmlns:a="http://schemas.openxmlformats.org/drawingml/2006/main" name="Ultimate Business Blue">
  <a:themeElements>
    <a:clrScheme name="Ultimate Business Blue">
      <a:dk1>
        <a:srgbClr val="414042"/>
      </a:dk1>
      <a:lt1>
        <a:sysClr val="window" lastClr="FFFFFF"/>
      </a:lt1>
      <a:dk2>
        <a:srgbClr val="414042"/>
      </a:dk2>
      <a:lt2>
        <a:srgbClr val="F1F2F2"/>
      </a:lt2>
      <a:accent1>
        <a:srgbClr val="096AC9"/>
      </a:accent1>
      <a:accent2>
        <a:srgbClr val="67A7DB"/>
      </a:accent2>
      <a:accent3>
        <a:srgbClr val="005B99"/>
      </a:accent3>
      <a:accent4>
        <a:srgbClr val="142C52"/>
      </a:accent4>
      <a:accent5>
        <a:srgbClr val="929BA0"/>
      </a:accent5>
      <a:accent6>
        <a:srgbClr val="757E82"/>
      </a:accent6>
      <a:hlink>
        <a:srgbClr val="0563C1"/>
      </a:hlink>
      <a:folHlink>
        <a:srgbClr val="954F72"/>
      </a:folHlink>
    </a:clrScheme>
    <a:fontScheme name="Cle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ltimate Business Red">
  <a:themeElements>
    <a:clrScheme name="Ultimate Business Red">
      <a:dk1>
        <a:srgbClr val="414042"/>
      </a:dk1>
      <a:lt1>
        <a:sysClr val="window" lastClr="FFFFFF"/>
      </a:lt1>
      <a:dk2>
        <a:srgbClr val="414042"/>
      </a:dk2>
      <a:lt2>
        <a:srgbClr val="F1F2F2"/>
      </a:lt2>
      <a:accent1>
        <a:srgbClr val="E8232D"/>
      </a:accent1>
      <a:accent2>
        <a:srgbClr val="B4151D"/>
      </a:accent2>
      <a:accent3>
        <a:srgbClr val="E2697A"/>
      </a:accent3>
      <a:accent4>
        <a:srgbClr val="A4AEB3"/>
      </a:accent4>
      <a:accent5>
        <a:srgbClr val="24292E"/>
      </a:accent5>
      <a:accent6>
        <a:srgbClr val="2E3F4C"/>
      </a:accent6>
      <a:hlink>
        <a:srgbClr val="0563C1"/>
      </a:hlink>
      <a:folHlink>
        <a:srgbClr val="954F72"/>
      </a:folHlink>
    </a:clrScheme>
    <a:fontScheme name="Cle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ltimate Business Green">
  <a:themeElements>
    <a:clrScheme name="Ultimate Business Green">
      <a:dk1>
        <a:srgbClr val="414042"/>
      </a:dk1>
      <a:lt1>
        <a:sysClr val="window" lastClr="FFFFFF"/>
      </a:lt1>
      <a:dk2>
        <a:srgbClr val="414042"/>
      </a:dk2>
      <a:lt2>
        <a:srgbClr val="F1F2F2"/>
      </a:lt2>
      <a:accent1>
        <a:srgbClr val="5BAA3A"/>
      </a:accent1>
      <a:accent2>
        <a:srgbClr val="FFB83A"/>
      </a:accent2>
      <a:accent3>
        <a:srgbClr val="288028"/>
      </a:accent3>
      <a:accent4>
        <a:srgbClr val="FF8900"/>
      </a:accent4>
      <a:accent5>
        <a:srgbClr val="BCBEC0"/>
      </a:accent5>
      <a:accent6>
        <a:srgbClr val="6D6E71"/>
      </a:accent6>
      <a:hlink>
        <a:srgbClr val="0563C1"/>
      </a:hlink>
      <a:folHlink>
        <a:srgbClr val="954F72"/>
      </a:folHlink>
    </a:clrScheme>
    <a:fontScheme name="Cle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ltimate Business Turquoise">
  <a:themeElements>
    <a:clrScheme name="Ultimate Business Turquoise">
      <a:dk1>
        <a:srgbClr val="414042"/>
      </a:dk1>
      <a:lt1>
        <a:sysClr val="window" lastClr="FFFFFF"/>
      </a:lt1>
      <a:dk2>
        <a:srgbClr val="414042"/>
      </a:dk2>
      <a:lt2>
        <a:srgbClr val="F1F2F2"/>
      </a:lt2>
      <a:accent1>
        <a:srgbClr val="1BA5B8"/>
      </a:accent1>
      <a:accent2>
        <a:srgbClr val="174973"/>
      </a:accent2>
      <a:accent3>
        <a:srgbClr val="FF404E"/>
      </a:accent3>
      <a:accent4>
        <a:srgbClr val="21C2CE"/>
      </a:accent4>
      <a:accent5>
        <a:srgbClr val="ACB4BC"/>
      </a:accent5>
      <a:accent6>
        <a:srgbClr val="6C7D87"/>
      </a:accent6>
      <a:hlink>
        <a:srgbClr val="0563C1"/>
      </a:hlink>
      <a:folHlink>
        <a:srgbClr val="954F72"/>
      </a:folHlink>
    </a:clrScheme>
    <a:fontScheme name="Cle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ltimate Business Dark Blue">
  <a:themeElements>
    <a:clrScheme name="Ultimate Business Dark Blue">
      <a:dk1>
        <a:srgbClr val="414042"/>
      </a:dk1>
      <a:lt1>
        <a:sysClr val="window" lastClr="FFFFFF"/>
      </a:lt1>
      <a:dk2>
        <a:srgbClr val="414042"/>
      </a:dk2>
      <a:lt2>
        <a:srgbClr val="F1F2F2"/>
      </a:lt2>
      <a:accent1>
        <a:srgbClr val="123B77"/>
      </a:accent1>
      <a:accent2>
        <a:srgbClr val="2565C7"/>
      </a:accent2>
      <a:accent3>
        <a:srgbClr val="102A51"/>
      </a:accent3>
      <a:accent4>
        <a:srgbClr val="1B5B9B"/>
      </a:accent4>
      <a:accent5>
        <a:srgbClr val="A3ACAF"/>
      </a:accent5>
      <a:accent6>
        <a:srgbClr val="757E82"/>
      </a:accent6>
      <a:hlink>
        <a:srgbClr val="0563C1"/>
      </a:hlink>
      <a:folHlink>
        <a:srgbClr val="954F72"/>
      </a:folHlink>
    </a:clrScheme>
    <a:fontScheme name="Cle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Ultimate Business Orange">
  <a:themeElements>
    <a:clrScheme name="Ultimate Business Orange">
      <a:dk1>
        <a:srgbClr val="414042"/>
      </a:dk1>
      <a:lt1>
        <a:sysClr val="window" lastClr="FFFFFF"/>
      </a:lt1>
      <a:dk2>
        <a:srgbClr val="414042"/>
      </a:dk2>
      <a:lt2>
        <a:srgbClr val="F1F2F2"/>
      </a:lt2>
      <a:accent1>
        <a:srgbClr val="F7941D"/>
      </a:accent1>
      <a:accent2>
        <a:srgbClr val="F0BE41"/>
      </a:accent2>
      <a:accent3>
        <a:srgbClr val="2C4B94"/>
      </a:accent3>
      <a:accent4>
        <a:srgbClr val="618DD0"/>
      </a:accent4>
      <a:accent5>
        <a:srgbClr val="DC7E00"/>
      </a:accent5>
      <a:accent6>
        <a:srgbClr val="B6B6B7"/>
      </a:accent6>
      <a:hlink>
        <a:srgbClr val="0563C1"/>
      </a:hlink>
      <a:folHlink>
        <a:srgbClr val="954F72"/>
      </a:folHlink>
    </a:clrScheme>
    <a:fontScheme name="Cle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10092</TotalTime>
  <Words>721</Words>
  <Application>Microsoft Macintosh PowerPoint</Application>
  <PresentationFormat>Widescreen</PresentationFormat>
  <Paragraphs>147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Ultimate Business Blue</vt:lpstr>
      <vt:lpstr>Ultimate Business Red</vt:lpstr>
      <vt:lpstr>Ultimate Business Green</vt:lpstr>
      <vt:lpstr>Ultimate Business Turquoise</vt:lpstr>
      <vt:lpstr>Ultimate Business Dark Blue</vt:lpstr>
      <vt:lpstr>Ultimate Business Orange</vt:lpstr>
      <vt:lpstr>College Football - Bye Week Analysis A Review of College Football Bye Week Conference Data</vt:lpstr>
      <vt:lpstr>Not Your Average ‘Data Scientists’</vt:lpstr>
      <vt:lpstr>Motivation &amp; Summary Slide</vt:lpstr>
      <vt:lpstr>Agenda</vt:lpstr>
      <vt:lpstr>Definitions &amp; Assumptions </vt:lpstr>
      <vt:lpstr>Definitions &amp; Assumptions: </vt:lpstr>
      <vt:lpstr>Coding Approach (High Level view)</vt:lpstr>
      <vt:lpstr>PowerPoint Presentation</vt:lpstr>
      <vt:lpstr>Question 1</vt:lpstr>
      <vt:lpstr>Question 1A – Do Offenses Improve After a Bye?</vt:lpstr>
      <vt:lpstr>Question 1B – Do Offenses Improve After a Bye?</vt:lpstr>
      <vt:lpstr>Question 2</vt:lpstr>
      <vt:lpstr>Question 2 – Do Defenses Improve After a Bye?</vt:lpstr>
      <vt:lpstr>Question 3</vt:lpstr>
      <vt:lpstr>Question 3A – Which teams perform the best and worst after a bye? </vt:lpstr>
      <vt:lpstr>Question 3A – Which conference has teams that perform the best and worst after a bye? </vt:lpstr>
      <vt:lpstr>Perspective /  Lessons Learned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Karolina Specjalska</dc:creator>
  <cp:lastModifiedBy>Dean Thoms</cp:lastModifiedBy>
  <cp:revision>1128</cp:revision>
  <dcterms:created xsi:type="dcterms:W3CDTF">2017-04-03T08:23:09Z</dcterms:created>
  <dcterms:modified xsi:type="dcterms:W3CDTF">2019-07-30T14:16:31Z</dcterms:modified>
</cp:coreProperties>
</file>